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20"/>
  </p:notesMasterIdLst>
  <p:handoutMasterIdLst>
    <p:handoutMasterId r:id="rId21"/>
  </p:handoutMasterIdLst>
  <p:sldIdLst>
    <p:sldId id="257" r:id="rId2"/>
    <p:sldId id="258" r:id="rId3"/>
    <p:sldId id="259" r:id="rId4"/>
    <p:sldId id="261" r:id="rId5"/>
    <p:sldId id="264" r:id="rId6"/>
    <p:sldId id="270" r:id="rId7"/>
    <p:sldId id="262" r:id="rId8"/>
    <p:sldId id="260" r:id="rId9"/>
    <p:sldId id="274" r:id="rId10"/>
    <p:sldId id="263" r:id="rId11"/>
    <p:sldId id="265" r:id="rId12"/>
    <p:sldId id="266" r:id="rId13"/>
    <p:sldId id="267" r:id="rId14"/>
    <p:sldId id="268" r:id="rId15"/>
    <p:sldId id="269" r:id="rId16"/>
    <p:sldId id="271" r:id="rId17"/>
    <p:sldId id="272" r:id="rId18"/>
    <p:sldId id="273" r:id="rId19"/>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7" d="100"/>
          <a:sy n="87" d="100"/>
        </p:scale>
        <p:origin x="846" y="612"/>
      </p:cViewPr>
      <p:guideLst/>
    </p:cSldViewPr>
  </p:slideViewPr>
  <p:notesTextViewPr>
    <p:cViewPr>
      <p:scale>
        <a:sx n="1" d="1"/>
        <a:sy n="1" d="1"/>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29A359-3EA5-437C-8462-8EE46304397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F805141A-6EC9-4A30-A7FA-20BE18CA3A7D}">
      <dgm:prSet/>
      <dgm:spPr/>
      <dgm:t>
        <a:bodyPr/>
        <a:lstStyle/>
        <a:p>
          <a:r>
            <a:rPr lang="en-US" dirty="0" err="1"/>
            <a:t>Définition</a:t>
          </a:r>
          <a:r>
            <a:rPr lang="en-US" dirty="0"/>
            <a:t> </a:t>
          </a:r>
          <a:r>
            <a:rPr lang="en-US" dirty="0" err="1"/>
            <a:t>d’une</a:t>
          </a:r>
          <a:r>
            <a:rPr lang="en-US" dirty="0"/>
            <a:t> langue </a:t>
          </a:r>
          <a:r>
            <a:rPr lang="en-US" dirty="0" err="1"/>
            <a:t>étrangère</a:t>
          </a:r>
          <a:r>
            <a:rPr lang="en-US" dirty="0"/>
            <a:t> </a:t>
          </a:r>
          <a:endParaRPr lang="fr-FR" dirty="0"/>
        </a:p>
      </dgm:t>
    </dgm:pt>
    <dgm:pt modelId="{840E9EC6-5084-4DC6-83F3-41E5F24885DF}" type="parTrans" cxnId="{F4162BA7-FADE-4488-87F9-062218AB9092}">
      <dgm:prSet/>
      <dgm:spPr/>
      <dgm:t>
        <a:bodyPr/>
        <a:lstStyle/>
        <a:p>
          <a:endParaRPr lang="fr-FR"/>
        </a:p>
      </dgm:t>
    </dgm:pt>
    <dgm:pt modelId="{B0126761-DF58-4995-BEDB-AD4FA62C4512}" type="sibTrans" cxnId="{F4162BA7-FADE-4488-87F9-062218AB9092}">
      <dgm:prSet/>
      <dgm:spPr/>
      <dgm:t>
        <a:bodyPr/>
        <a:lstStyle/>
        <a:p>
          <a:endParaRPr lang="fr-FR"/>
        </a:p>
      </dgm:t>
    </dgm:pt>
    <dgm:pt modelId="{B640A6AA-3C74-4987-A624-FA9325A3E351}" type="pres">
      <dgm:prSet presAssocID="{CA29A359-3EA5-437C-8462-8EE46304397F}" presName="linear" presStyleCnt="0">
        <dgm:presLayoutVars>
          <dgm:animLvl val="lvl"/>
          <dgm:resizeHandles val="exact"/>
        </dgm:presLayoutVars>
      </dgm:prSet>
      <dgm:spPr/>
    </dgm:pt>
    <dgm:pt modelId="{82FC965A-B9BC-4A59-8623-3E859E1DB860}" type="pres">
      <dgm:prSet presAssocID="{F805141A-6EC9-4A30-A7FA-20BE18CA3A7D}" presName="parentText" presStyleLbl="node1" presStyleIdx="0" presStyleCnt="1">
        <dgm:presLayoutVars>
          <dgm:chMax val="0"/>
          <dgm:bulletEnabled val="1"/>
        </dgm:presLayoutVars>
      </dgm:prSet>
      <dgm:spPr/>
    </dgm:pt>
  </dgm:ptLst>
  <dgm:cxnLst>
    <dgm:cxn modelId="{D7402DA2-8F35-4D18-9090-AFC9C55631F0}" type="presOf" srcId="{CA29A359-3EA5-437C-8462-8EE46304397F}" destId="{B640A6AA-3C74-4987-A624-FA9325A3E351}" srcOrd="0" destOrd="0" presId="urn:microsoft.com/office/officeart/2005/8/layout/vList2"/>
    <dgm:cxn modelId="{F4162BA7-FADE-4488-87F9-062218AB9092}" srcId="{CA29A359-3EA5-437C-8462-8EE46304397F}" destId="{F805141A-6EC9-4A30-A7FA-20BE18CA3A7D}" srcOrd="0" destOrd="0" parTransId="{840E9EC6-5084-4DC6-83F3-41E5F24885DF}" sibTransId="{B0126761-DF58-4995-BEDB-AD4FA62C4512}"/>
    <dgm:cxn modelId="{F996F2B1-193B-40F5-BFA3-533472DC84B9}" type="presOf" srcId="{F805141A-6EC9-4A30-A7FA-20BE18CA3A7D}" destId="{82FC965A-B9BC-4A59-8623-3E859E1DB860}" srcOrd="0" destOrd="0" presId="urn:microsoft.com/office/officeart/2005/8/layout/vList2"/>
    <dgm:cxn modelId="{669229C7-317A-4C47-BA4D-343BE27CC841}" type="presParOf" srcId="{B640A6AA-3C74-4987-A624-FA9325A3E351}" destId="{82FC965A-B9BC-4A59-8623-3E859E1DB86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40CE68-A8F2-46A9-A51E-3BFA613921D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845E2798-14C8-436C-8B59-FC79B0DA1371}">
      <dgm:prSet/>
      <dgm:spPr/>
      <dgm:t>
        <a:bodyPr/>
        <a:lstStyle/>
        <a:p>
          <a:r>
            <a:rPr lang="en-US" dirty="0" err="1"/>
            <a:t>Définition</a:t>
          </a:r>
          <a:r>
            <a:rPr lang="en-US" dirty="0"/>
            <a:t> </a:t>
          </a:r>
          <a:r>
            <a:rPr lang="en-US" dirty="0" err="1"/>
            <a:t>d’une</a:t>
          </a:r>
          <a:r>
            <a:rPr lang="en-US" dirty="0"/>
            <a:t> langue </a:t>
          </a:r>
          <a:r>
            <a:rPr lang="en-US" dirty="0" err="1"/>
            <a:t>étrangère</a:t>
          </a:r>
          <a:r>
            <a:rPr lang="en-US" dirty="0"/>
            <a:t> </a:t>
          </a:r>
          <a:endParaRPr lang="fr-FR" dirty="0"/>
        </a:p>
      </dgm:t>
    </dgm:pt>
    <dgm:pt modelId="{088189CD-2659-4656-9D05-7862964A7699}" type="parTrans" cxnId="{AD7C8D68-3117-480B-AD72-B5015225C9EB}">
      <dgm:prSet/>
      <dgm:spPr/>
      <dgm:t>
        <a:bodyPr/>
        <a:lstStyle/>
        <a:p>
          <a:endParaRPr lang="fr-FR"/>
        </a:p>
      </dgm:t>
    </dgm:pt>
    <dgm:pt modelId="{6C0FCC0C-8E92-4C9F-AB6B-23DC1F6D9262}" type="sibTrans" cxnId="{AD7C8D68-3117-480B-AD72-B5015225C9EB}">
      <dgm:prSet/>
      <dgm:spPr/>
      <dgm:t>
        <a:bodyPr/>
        <a:lstStyle/>
        <a:p>
          <a:endParaRPr lang="fr-FR"/>
        </a:p>
      </dgm:t>
    </dgm:pt>
    <dgm:pt modelId="{3AA81115-2B77-4151-A217-7B851219F4BE}" type="pres">
      <dgm:prSet presAssocID="{A340CE68-A8F2-46A9-A51E-3BFA613921D0}" presName="linear" presStyleCnt="0">
        <dgm:presLayoutVars>
          <dgm:animLvl val="lvl"/>
          <dgm:resizeHandles val="exact"/>
        </dgm:presLayoutVars>
      </dgm:prSet>
      <dgm:spPr/>
    </dgm:pt>
    <dgm:pt modelId="{7CFBCFB6-110E-466B-9FBF-2F3F56F43797}" type="pres">
      <dgm:prSet presAssocID="{845E2798-14C8-436C-8B59-FC79B0DA1371}" presName="parentText" presStyleLbl="node1" presStyleIdx="0" presStyleCnt="1">
        <dgm:presLayoutVars>
          <dgm:chMax val="0"/>
          <dgm:bulletEnabled val="1"/>
        </dgm:presLayoutVars>
      </dgm:prSet>
      <dgm:spPr/>
    </dgm:pt>
  </dgm:ptLst>
  <dgm:cxnLst>
    <dgm:cxn modelId="{ED62EA22-4601-45B0-B912-695F7007A3AD}" type="presOf" srcId="{845E2798-14C8-436C-8B59-FC79B0DA1371}" destId="{7CFBCFB6-110E-466B-9FBF-2F3F56F43797}" srcOrd="0" destOrd="0" presId="urn:microsoft.com/office/officeart/2005/8/layout/vList2"/>
    <dgm:cxn modelId="{34E17264-1385-41C0-B9B2-E1E532EA177C}" type="presOf" srcId="{A340CE68-A8F2-46A9-A51E-3BFA613921D0}" destId="{3AA81115-2B77-4151-A217-7B851219F4BE}" srcOrd="0" destOrd="0" presId="urn:microsoft.com/office/officeart/2005/8/layout/vList2"/>
    <dgm:cxn modelId="{AD7C8D68-3117-480B-AD72-B5015225C9EB}" srcId="{A340CE68-A8F2-46A9-A51E-3BFA613921D0}" destId="{845E2798-14C8-436C-8B59-FC79B0DA1371}" srcOrd="0" destOrd="0" parTransId="{088189CD-2659-4656-9D05-7862964A7699}" sibTransId="{6C0FCC0C-8E92-4C9F-AB6B-23DC1F6D9262}"/>
    <dgm:cxn modelId="{29A1B950-0F54-4910-84BD-78FFA189C792}" type="presParOf" srcId="{3AA81115-2B77-4151-A217-7B851219F4BE}" destId="{7CFBCFB6-110E-466B-9FBF-2F3F56F4379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41202B-0ED0-4D22-BA76-4AD22CAD0D7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1B23ED9D-48CA-4974-9B0E-4214AD121CC3}">
      <dgm:prSet/>
      <dgm:spPr/>
      <dgm:t>
        <a:bodyPr/>
        <a:lstStyle/>
        <a:p>
          <a:r>
            <a:rPr lang="fr-FR"/>
            <a:t>Définition d’une langue étrangère </a:t>
          </a:r>
        </a:p>
      </dgm:t>
    </dgm:pt>
    <dgm:pt modelId="{99EDF8B5-E2E9-4F14-9ECB-428852892697}" type="parTrans" cxnId="{1C362CFF-2034-4C02-9D78-1E83B194AA30}">
      <dgm:prSet/>
      <dgm:spPr/>
      <dgm:t>
        <a:bodyPr/>
        <a:lstStyle/>
        <a:p>
          <a:endParaRPr lang="fr-FR"/>
        </a:p>
      </dgm:t>
    </dgm:pt>
    <dgm:pt modelId="{E5D0B0BB-2F34-42B8-A9D9-D1AA07456D63}" type="sibTrans" cxnId="{1C362CFF-2034-4C02-9D78-1E83B194AA30}">
      <dgm:prSet/>
      <dgm:spPr/>
      <dgm:t>
        <a:bodyPr/>
        <a:lstStyle/>
        <a:p>
          <a:endParaRPr lang="fr-FR"/>
        </a:p>
      </dgm:t>
    </dgm:pt>
    <dgm:pt modelId="{CB9C0897-9E78-4C56-B4E0-A512228CB13D}" type="pres">
      <dgm:prSet presAssocID="{2141202B-0ED0-4D22-BA76-4AD22CAD0D7C}" presName="linear" presStyleCnt="0">
        <dgm:presLayoutVars>
          <dgm:animLvl val="lvl"/>
          <dgm:resizeHandles val="exact"/>
        </dgm:presLayoutVars>
      </dgm:prSet>
      <dgm:spPr/>
    </dgm:pt>
    <dgm:pt modelId="{F3488B28-017A-4456-9F04-5CE9E0BCBB9E}" type="pres">
      <dgm:prSet presAssocID="{1B23ED9D-48CA-4974-9B0E-4214AD121CC3}" presName="parentText" presStyleLbl="node1" presStyleIdx="0" presStyleCnt="1">
        <dgm:presLayoutVars>
          <dgm:chMax val="0"/>
          <dgm:bulletEnabled val="1"/>
        </dgm:presLayoutVars>
      </dgm:prSet>
      <dgm:spPr/>
    </dgm:pt>
  </dgm:ptLst>
  <dgm:cxnLst>
    <dgm:cxn modelId="{46C369AA-17FE-4497-B267-84F985CAAEE0}" type="presOf" srcId="{2141202B-0ED0-4D22-BA76-4AD22CAD0D7C}" destId="{CB9C0897-9E78-4C56-B4E0-A512228CB13D}" srcOrd="0" destOrd="0" presId="urn:microsoft.com/office/officeart/2005/8/layout/vList2"/>
    <dgm:cxn modelId="{6FA3CADB-1172-4819-94B8-F23ADF83172F}" type="presOf" srcId="{1B23ED9D-48CA-4974-9B0E-4214AD121CC3}" destId="{F3488B28-017A-4456-9F04-5CE9E0BCBB9E}" srcOrd="0" destOrd="0" presId="urn:microsoft.com/office/officeart/2005/8/layout/vList2"/>
    <dgm:cxn modelId="{1C362CFF-2034-4C02-9D78-1E83B194AA30}" srcId="{2141202B-0ED0-4D22-BA76-4AD22CAD0D7C}" destId="{1B23ED9D-48CA-4974-9B0E-4214AD121CC3}" srcOrd="0" destOrd="0" parTransId="{99EDF8B5-E2E9-4F14-9ECB-428852892697}" sibTransId="{E5D0B0BB-2F34-42B8-A9D9-D1AA07456D63}"/>
    <dgm:cxn modelId="{4989DF76-4D09-40E0-A268-D35B678ADAC4}" type="presParOf" srcId="{CB9C0897-9E78-4C56-B4E0-A512228CB13D}" destId="{F3488B28-017A-4456-9F04-5CE9E0BCBB9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ED22CF-8A94-41FC-8673-419DF934C1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FBF8F4F9-993B-402D-A1B1-5CC2439F0195}">
      <dgm:prSet/>
      <dgm:spPr/>
      <dgm:t>
        <a:bodyPr/>
        <a:lstStyle/>
        <a:p>
          <a:r>
            <a:rPr lang="fr-FR" dirty="0"/>
            <a:t>Histoire du français,  la langue étrangère </a:t>
          </a:r>
        </a:p>
      </dgm:t>
    </dgm:pt>
    <dgm:pt modelId="{811F3939-CFA1-42EA-8FB9-EC7ECE0D8F15}" type="parTrans" cxnId="{9E00CE2F-1A9B-43EE-A105-6663C1F08883}">
      <dgm:prSet/>
      <dgm:spPr/>
      <dgm:t>
        <a:bodyPr/>
        <a:lstStyle/>
        <a:p>
          <a:endParaRPr lang="fr-FR"/>
        </a:p>
      </dgm:t>
    </dgm:pt>
    <dgm:pt modelId="{6790278A-931E-4F24-8966-A391A48CC0B8}" type="sibTrans" cxnId="{9E00CE2F-1A9B-43EE-A105-6663C1F08883}">
      <dgm:prSet/>
      <dgm:spPr/>
      <dgm:t>
        <a:bodyPr/>
        <a:lstStyle/>
        <a:p>
          <a:endParaRPr lang="fr-FR"/>
        </a:p>
      </dgm:t>
    </dgm:pt>
    <dgm:pt modelId="{FA28715F-D8A8-44DF-BFA3-37C3C58A3945}" type="pres">
      <dgm:prSet presAssocID="{81ED22CF-8A94-41FC-8673-419DF934C144}" presName="linear" presStyleCnt="0">
        <dgm:presLayoutVars>
          <dgm:animLvl val="lvl"/>
          <dgm:resizeHandles val="exact"/>
        </dgm:presLayoutVars>
      </dgm:prSet>
      <dgm:spPr/>
    </dgm:pt>
    <dgm:pt modelId="{884AEED5-989B-49D4-A4A6-26D8BE5F8333}" type="pres">
      <dgm:prSet presAssocID="{FBF8F4F9-993B-402D-A1B1-5CC2439F0195}" presName="parentText" presStyleLbl="node1" presStyleIdx="0" presStyleCnt="1">
        <dgm:presLayoutVars>
          <dgm:chMax val="0"/>
          <dgm:bulletEnabled val="1"/>
        </dgm:presLayoutVars>
      </dgm:prSet>
      <dgm:spPr/>
    </dgm:pt>
  </dgm:ptLst>
  <dgm:cxnLst>
    <dgm:cxn modelId="{9E00CE2F-1A9B-43EE-A105-6663C1F08883}" srcId="{81ED22CF-8A94-41FC-8673-419DF934C144}" destId="{FBF8F4F9-993B-402D-A1B1-5CC2439F0195}" srcOrd="0" destOrd="0" parTransId="{811F3939-CFA1-42EA-8FB9-EC7ECE0D8F15}" sibTransId="{6790278A-931E-4F24-8966-A391A48CC0B8}"/>
    <dgm:cxn modelId="{D1F3DCA4-B3BF-4EEF-B210-2070C4DC5132}" type="presOf" srcId="{FBF8F4F9-993B-402D-A1B1-5CC2439F0195}" destId="{884AEED5-989B-49D4-A4A6-26D8BE5F8333}" srcOrd="0" destOrd="0" presId="urn:microsoft.com/office/officeart/2005/8/layout/vList2"/>
    <dgm:cxn modelId="{E2E5A6B6-DC3C-4549-9059-F2D39ACE9FFD}" type="presOf" srcId="{81ED22CF-8A94-41FC-8673-419DF934C144}" destId="{FA28715F-D8A8-44DF-BFA3-37C3C58A3945}" srcOrd="0" destOrd="0" presId="urn:microsoft.com/office/officeart/2005/8/layout/vList2"/>
    <dgm:cxn modelId="{7926005B-0384-4FCE-8986-5E0FC8B9C6DB}" type="presParOf" srcId="{FA28715F-D8A8-44DF-BFA3-37C3C58A3945}" destId="{884AEED5-989B-49D4-A4A6-26D8BE5F833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234D143-AB59-453A-A098-86DA2AB227E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96F8CAAF-1910-423D-86E5-BF0ED776FCCE}">
      <dgm:prSet/>
      <dgm:spPr/>
      <dgm:t>
        <a:bodyPr/>
        <a:lstStyle/>
        <a:p>
          <a:r>
            <a:rPr lang="en-US"/>
            <a:t>Caractéristiques du français langue étrangère en Afrique </a:t>
          </a:r>
          <a:endParaRPr lang="fr-FR"/>
        </a:p>
      </dgm:t>
    </dgm:pt>
    <dgm:pt modelId="{B6CF84FA-69E4-41BE-9470-2CB41611DA0C}" type="parTrans" cxnId="{901DAF22-68BA-4B79-98E4-8090AA489732}">
      <dgm:prSet/>
      <dgm:spPr/>
      <dgm:t>
        <a:bodyPr/>
        <a:lstStyle/>
        <a:p>
          <a:endParaRPr lang="fr-FR"/>
        </a:p>
      </dgm:t>
    </dgm:pt>
    <dgm:pt modelId="{E03115F8-8D34-4472-9056-E530ED11A0DB}" type="sibTrans" cxnId="{901DAF22-68BA-4B79-98E4-8090AA489732}">
      <dgm:prSet/>
      <dgm:spPr/>
      <dgm:t>
        <a:bodyPr/>
        <a:lstStyle/>
        <a:p>
          <a:endParaRPr lang="fr-FR"/>
        </a:p>
      </dgm:t>
    </dgm:pt>
    <dgm:pt modelId="{A4CC8684-D628-4DDD-9D48-68CA81446D7C}" type="pres">
      <dgm:prSet presAssocID="{8234D143-AB59-453A-A098-86DA2AB227EE}" presName="linear" presStyleCnt="0">
        <dgm:presLayoutVars>
          <dgm:animLvl val="lvl"/>
          <dgm:resizeHandles val="exact"/>
        </dgm:presLayoutVars>
      </dgm:prSet>
      <dgm:spPr/>
    </dgm:pt>
    <dgm:pt modelId="{F3E3B8F2-9A99-4B17-90FB-514F54ED1A48}" type="pres">
      <dgm:prSet presAssocID="{96F8CAAF-1910-423D-86E5-BF0ED776FCCE}" presName="parentText" presStyleLbl="node1" presStyleIdx="0" presStyleCnt="1">
        <dgm:presLayoutVars>
          <dgm:chMax val="0"/>
          <dgm:bulletEnabled val="1"/>
        </dgm:presLayoutVars>
      </dgm:prSet>
      <dgm:spPr/>
    </dgm:pt>
  </dgm:ptLst>
  <dgm:cxnLst>
    <dgm:cxn modelId="{901DAF22-68BA-4B79-98E4-8090AA489732}" srcId="{8234D143-AB59-453A-A098-86DA2AB227EE}" destId="{96F8CAAF-1910-423D-86E5-BF0ED776FCCE}" srcOrd="0" destOrd="0" parTransId="{B6CF84FA-69E4-41BE-9470-2CB41611DA0C}" sibTransId="{E03115F8-8D34-4472-9056-E530ED11A0DB}"/>
    <dgm:cxn modelId="{C1BE8580-66F8-42C6-840B-423694380D51}" type="presOf" srcId="{8234D143-AB59-453A-A098-86DA2AB227EE}" destId="{A4CC8684-D628-4DDD-9D48-68CA81446D7C}" srcOrd="0" destOrd="0" presId="urn:microsoft.com/office/officeart/2005/8/layout/vList2"/>
    <dgm:cxn modelId="{257007E9-4F9F-4877-A6D0-3321936F9DC4}" type="presOf" srcId="{96F8CAAF-1910-423D-86E5-BF0ED776FCCE}" destId="{F3E3B8F2-9A99-4B17-90FB-514F54ED1A48}" srcOrd="0" destOrd="0" presId="urn:microsoft.com/office/officeart/2005/8/layout/vList2"/>
    <dgm:cxn modelId="{472AB725-F4C0-43FB-9DF9-3DDF114FE820}" type="presParOf" srcId="{A4CC8684-D628-4DDD-9D48-68CA81446D7C}" destId="{F3E3B8F2-9A99-4B17-90FB-514F54ED1A4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580336F-A16F-4AFE-BDBF-C9D563EF5EA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2CC7980A-CCEF-47F4-BA32-23A90C85A0B0}">
      <dgm:prSet/>
      <dgm:spPr/>
      <dgm:t>
        <a:bodyPr/>
        <a:lstStyle/>
        <a:p>
          <a:r>
            <a:rPr lang="fr-FR"/>
            <a:t>Raisons de la présences et développement du français langue étrangère en Afrique </a:t>
          </a:r>
        </a:p>
      </dgm:t>
    </dgm:pt>
    <dgm:pt modelId="{50FEA109-DD6B-47E3-B936-DCC9637CD112}" type="parTrans" cxnId="{E58C4B89-8BFE-4214-A2F6-B092EB1D5879}">
      <dgm:prSet/>
      <dgm:spPr/>
      <dgm:t>
        <a:bodyPr/>
        <a:lstStyle/>
        <a:p>
          <a:endParaRPr lang="fr-FR"/>
        </a:p>
      </dgm:t>
    </dgm:pt>
    <dgm:pt modelId="{0A8705F6-2665-4E58-AA6B-12EFC29F24BB}" type="sibTrans" cxnId="{E58C4B89-8BFE-4214-A2F6-B092EB1D5879}">
      <dgm:prSet/>
      <dgm:spPr/>
      <dgm:t>
        <a:bodyPr/>
        <a:lstStyle/>
        <a:p>
          <a:endParaRPr lang="fr-FR"/>
        </a:p>
      </dgm:t>
    </dgm:pt>
    <dgm:pt modelId="{1232EF05-6306-4FF2-843C-0971AB98DF0E}" type="pres">
      <dgm:prSet presAssocID="{5580336F-A16F-4AFE-BDBF-C9D563EF5EA4}" presName="linear" presStyleCnt="0">
        <dgm:presLayoutVars>
          <dgm:animLvl val="lvl"/>
          <dgm:resizeHandles val="exact"/>
        </dgm:presLayoutVars>
      </dgm:prSet>
      <dgm:spPr/>
    </dgm:pt>
    <dgm:pt modelId="{2C0534E8-21AD-4F33-A23E-F695AE449138}" type="pres">
      <dgm:prSet presAssocID="{2CC7980A-CCEF-47F4-BA32-23A90C85A0B0}" presName="parentText" presStyleLbl="node1" presStyleIdx="0" presStyleCnt="1">
        <dgm:presLayoutVars>
          <dgm:chMax val="0"/>
          <dgm:bulletEnabled val="1"/>
        </dgm:presLayoutVars>
      </dgm:prSet>
      <dgm:spPr/>
    </dgm:pt>
  </dgm:ptLst>
  <dgm:cxnLst>
    <dgm:cxn modelId="{813C7E3C-5C4A-4B30-A5D4-EAAEBDA9B0D0}" type="presOf" srcId="{5580336F-A16F-4AFE-BDBF-C9D563EF5EA4}" destId="{1232EF05-6306-4FF2-843C-0971AB98DF0E}" srcOrd="0" destOrd="0" presId="urn:microsoft.com/office/officeart/2005/8/layout/vList2"/>
    <dgm:cxn modelId="{E58C4B89-8BFE-4214-A2F6-B092EB1D5879}" srcId="{5580336F-A16F-4AFE-BDBF-C9D563EF5EA4}" destId="{2CC7980A-CCEF-47F4-BA32-23A90C85A0B0}" srcOrd="0" destOrd="0" parTransId="{50FEA109-DD6B-47E3-B936-DCC9637CD112}" sibTransId="{0A8705F6-2665-4E58-AA6B-12EFC29F24BB}"/>
    <dgm:cxn modelId="{ADC524D7-B590-4DF4-86BC-575DF467B366}" type="presOf" srcId="{2CC7980A-CCEF-47F4-BA32-23A90C85A0B0}" destId="{2C0534E8-21AD-4F33-A23E-F695AE449138}" srcOrd="0" destOrd="0" presId="urn:microsoft.com/office/officeart/2005/8/layout/vList2"/>
    <dgm:cxn modelId="{426E11D7-B488-4D81-89C9-4DE3B03EB6A5}" type="presParOf" srcId="{1232EF05-6306-4FF2-843C-0971AB98DF0E}" destId="{2C0534E8-21AD-4F33-A23E-F695AE44913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B91E33-AEA9-46A4-B60A-E5B75BC7F83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32FE9E70-C707-45FE-95EA-A50FB622ED70}">
      <dgm:prSet/>
      <dgm:spPr/>
      <dgm:t>
        <a:bodyPr/>
        <a:lstStyle/>
        <a:p>
          <a:r>
            <a:rPr lang="fr-FR" dirty="0"/>
            <a:t>Années 60</a:t>
          </a:r>
        </a:p>
      </dgm:t>
    </dgm:pt>
    <dgm:pt modelId="{D4EDB098-5600-4AD3-BCE7-C50926D97043}" type="parTrans" cxnId="{C0D3E02F-883E-47EB-9137-7875DC6481BD}">
      <dgm:prSet/>
      <dgm:spPr/>
      <dgm:t>
        <a:bodyPr/>
        <a:lstStyle/>
        <a:p>
          <a:endParaRPr lang="fr-FR"/>
        </a:p>
      </dgm:t>
    </dgm:pt>
    <dgm:pt modelId="{00A2AE3A-0E08-47A7-BBBA-A8528DA86915}" type="sibTrans" cxnId="{C0D3E02F-883E-47EB-9137-7875DC6481BD}">
      <dgm:prSet/>
      <dgm:spPr/>
      <dgm:t>
        <a:bodyPr/>
        <a:lstStyle/>
        <a:p>
          <a:endParaRPr lang="fr-FR"/>
        </a:p>
      </dgm:t>
    </dgm:pt>
    <dgm:pt modelId="{C3743A55-528B-4152-808A-FD87305718AB}" type="pres">
      <dgm:prSet presAssocID="{ADB91E33-AEA9-46A4-B60A-E5B75BC7F83C}" presName="linear" presStyleCnt="0">
        <dgm:presLayoutVars>
          <dgm:animLvl val="lvl"/>
          <dgm:resizeHandles val="exact"/>
        </dgm:presLayoutVars>
      </dgm:prSet>
      <dgm:spPr/>
    </dgm:pt>
    <dgm:pt modelId="{5534EE26-DFA3-41FC-9805-C8C2E219C5C9}" type="pres">
      <dgm:prSet presAssocID="{32FE9E70-C707-45FE-95EA-A50FB622ED70}" presName="parentText" presStyleLbl="node1" presStyleIdx="0" presStyleCnt="1" custLinFactNeighborX="-1875" custLinFactNeighborY="-76900">
        <dgm:presLayoutVars>
          <dgm:chMax val="0"/>
          <dgm:bulletEnabled val="1"/>
        </dgm:presLayoutVars>
      </dgm:prSet>
      <dgm:spPr/>
    </dgm:pt>
  </dgm:ptLst>
  <dgm:cxnLst>
    <dgm:cxn modelId="{C0D3E02F-883E-47EB-9137-7875DC6481BD}" srcId="{ADB91E33-AEA9-46A4-B60A-E5B75BC7F83C}" destId="{32FE9E70-C707-45FE-95EA-A50FB622ED70}" srcOrd="0" destOrd="0" parTransId="{D4EDB098-5600-4AD3-BCE7-C50926D97043}" sibTransId="{00A2AE3A-0E08-47A7-BBBA-A8528DA86915}"/>
    <dgm:cxn modelId="{CB390A3C-6B46-470D-BC67-5DF72E173EA6}" type="presOf" srcId="{ADB91E33-AEA9-46A4-B60A-E5B75BC7F83C}" destId="{C3743A55-528B-4152-808A-FD87305718AB}" srcOrd="0" destOrd="0" presId="urn:microsoft.com/office/officeart/2005/8/layout/vList2"/>
    <dgm:cxn modelId="{FB2C47E9-33FD-4893-A665-0210874AB0A7}" type="presOf" srcId="{32FE9E70-C707-45FE-95EA-A50FB622ED70}" destId="{5534EE26-DFA3-41FC-9805-C8C2E219C5C9}" srcOrd="0" destOrd="0" presId="urn:microsoft.com/office/officeart/2005/8/layout/vList2"/>
    <dgm:cxn modelId="{975A5D32-2FE4-42AA-879C-CC6636413A84}" type="presParOf" srcId="{C3743A55-528B-4152-808A-FD87305718AB}" destId="{5534EE26-DFA3-41FC-9805-C8C2E219C5C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1BB54ED-05D4-414A-9278-1839541126E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97D85ADB-DA6D-4453-A8AE-9A5B069464D4}">
      <dgm:prSet/>
      <dgm:spPr/>
      <dgm:t>
        <a:bodyPr/>
        <a:lstStyle/>
        <a:p>
          <a:r>
            <a:rPr lang="fr-FR" dirty="0"/>
            <a:t>Le français sans la France</a:t>
          </a:r>
        </a:p>
      </dgm:t>
    </dgm:pt>
    <dgm:pt modelId="{B956A222-FE45-47E9-A2A1-ABC052D82A42}" type="parTrans" cxnId="{C0D80787-469B-4C26-961F-75097F689D4B}">
      <dgm:prSet/>
      <dgm:spPr/>
      <dgm:t>
        <a:bodyPr/>
        <a:lstStyle/>
        <a:p>
          <a:endParaRPr lang="fr-FR"/>
        </a:p>
      </dgm:t>
    </dgm:pt>
    <dgm:pt modelId="{8AABF907-DEC1-494C-BCCB-2ADED2BC9508}" type="sibTrans" cxnId="{C0D80787-469B-4C26-961F-75097F689D4B}">
      <dgm:prSet/>
      <dgm:spPr/>
      <dgm:t>
        <a:bodyPr/>
        <a:lstStyle/>
        <a:p>
          <a:endParaRPr lang="fr-FR"/>
        </a:p>
      </dgm:t>
    </dgm:pt>
    <dgm:pt modelId="{5C6BD206-0586-469F-B9D4-CDD562B67425}" type="pres">
      <dgm:prSet presAssocID="{B1BB54ED-05D4-414A-9278-1839541126E8}" presName="linear" presStyleCnt="0">
        <dgm:presLayoutVars>
          <dgm:animLvl val="lvl"/>
          <dgm:resizeHandles val="exact"/>
        </dgm:presLayoutVars>
      </dgm:prSet>
      <dgm:spPr/>
    </dgm:pt>
    <dgm:pt modelId="{51414FE5-D378-4C34-9E54-613BF59C7952}" type="pres">
      <dgm:prSet presAssocID="{97D85ADB-DA6D-4453-A8AE-9A5B069464D4}" presName="parentText" presStyleLbl="node1" presStyleIdx="0" presStyleCnt="1" custLinFactNeighborX="858" custLinFactNeighborY="-44540">
        <dgm:presLayoutVars>
          <dgm:chMax val="0"/>
          <dgm:bulletEnabled val="1"/>
        </dgm:presLayoutVars>
      </dgm:prSet>
      <dgm:spPr/>
    </dgm:pt>
  </dgm:ptLst>
  <dgm:cxnLst>
    <dgm:cxn modelId="{50A1AD4C-3E43-4097-A3D4-9AA738821D96}" type="presOf" srcId="{B1BB54ED-05D4-414A-9278-1839541126E8}" destId="{5C6BD206-0586-469F-B9D4-CDD562B67425}" srcOrd="0" destOrd="0" presId="urn:microsoft.com/office/officeart/2005/8/layout/vList2"/>
    <dgm:cxn modelId="{1BB8B056-5992-4A00-BB4E-D9FA3D4CBFDE}" type="presOf" srcId="{97D85ADB-DA6D-4453-A8AE-9A5B069464D4}" destId="{51414FE5-D378-4C34-9E54-613BF59C7952}" srcOrd="0" destOrd="0" presId="urn:microsoft.com/office/officeart/2005/8/layout/vList2"/>
    <dgm:cxn modelId="{C0D80787-469B-4C26-961F-75097F689D4B}" srcId="{B1BB54ED-05D4-414A-9278-1839541126E8}" destId="{97D85ADB-DA6D-4453-A8AE-9A5B069464D4}" srcOrd="0" destOrd="0" parTransId="{B956A222-FE45-47E9-A2A1-ABC052D82A42}" sibTransId="{8AABF907-DEC1-494C-BCCB-2ADED2BC9508}"/>
    <dgm:cxn modelId="{5403CDB1-7D9F-4942-9D23-E3CEEF8B47E6}" type="presParOf" srcId="{5C6BD206-0586-469F-B9D4-CDD562B67425}" destId="{51414FE5-D378-4C34-9E54-613BF59C7952}"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9F8665A-03BD-4FB3-83EA-BBB47084D13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72AC783C-7E8E-44B9-BE86-88F02848CF75}">
      <dgm:prSet/>
      <dgm:spPr/>
      <dgm:t>
        <a:bodyPr/>
        <a:lstStyle/>
        <a:p>
          <a:r>
            <a:rPr lang="fr-FR"/>
            <a:t>Rôles du français langue étrangère</a:t>
          </a:r>
        </a:p>
      </dgm:t>
    </dgm:pt>
    <dgm:pt modelId="{96F00AFC-33D9-458C-9FD6-5B7560FD2E5E}" type="parTrans" cxnId="{4DFE7FA6-60E0-40BD-8C0A-94509CDE8642}">
      <dgm:prSet/>
      <dgm:spPr/>
      <dgm:t>
        <a:bodyPr/>
        <a:lstStyle/>
        <a:p>
          <a:endParaRPr lang="fr-FR"/>
        </a:p>
      </dgm:t>
    </dgm:pt>
    <dgm:pt modelId="{1CF1A031-9581-4587-A14C-55B3F5BD5147}" type="sibTrans" cxnId="{4DFE7FA6-60E0-40BD-8C0A-94509CDE8642}">
      <dgm:prSet/>
      <dgm:spPr/>
      <dgm:t>
        <a:bodyPr/>
        <a:lstStyle/>
        <a:p>
          <a:endParaRPr lang="fr-FR"/>
        </a:p>
      </dgm:t>
    </dgm:pt>
    <dgm:pt modelId="{984D8810-99E4-4949-ABDF-D3FE9253BF0D}" type="pres">
      <dgm:prSet presAssocID="{C9F8665A-03BD-4FB3-83EA-BBB47084D13B}" presName="linear" presStyleCnt="0">
        <dgm:presLayoutVars>
          <dgm:animLvl val="lvl"/>
          <dgm:resizeHandles val="exact"/>
        </dgm:presLayoutVars>
      </dgm:prSet>
      <dgm:spPr/>
    </dgm:pt>
    <dgm:pt modelId="{C27015E6-C30C-41A8-8A1B-462113FA3098}" type="pres">
      <dgm:prSet presAssocID="{72AC783C-7E8E-44B9-BE86-88F02848CF75}" presName="parentText" presStyleLbl="node1" presStyleIdx="0" presStyleCnt="1">
        <dgm:presLayoutVars>
          <dgm:chMax val="0"/>
          <dgm:bulletEnabled val="1"/>
        </dgm:presLayoutVars>
      </dgm:prSet>
      <dgm:spPr/>
    </dgm:pt>
  </dgm:ptLst>
  <dgm:cxnLst>
    <dgm:cxn modelId="{1439D254-2B99-4E58-AD12-C256A3AE3B41}" type="presOf" srcId="{72AC783C-7E8E-44B9-BE86-88F02848CF75}" destId="{C27015E6-C30C-41A8-8A1B-462113FA3098}" srcOrd="0" destOrd="0" presId="urn:microsoft.com/office/officeart/2005/8/layout/vList2"/>
    <dgm:cxn modelId="{003F979A-8C02-47DA-A324-118916C96435}" type="presOf" srcId="{C9F8665A-03BD-4FB3-83EA-BBB47084D13B}" destId="{984D8810-99E4-4949-ABDF-D3FE9253BF0D}" srcOrd="0" destOrd="0" presId="urn:microsoft.com/office/officeart/2005/8/layout/vList2"/>
    <dgm:cxn modelId="{4DFE7FA6-60E0-40BD-8C0A-94509CDE8642}" srcId="{C9F8665A-03BD-4FB3-83EA-BBB47084D13B}" destId="{72AC783C-7E8E-44B9-BE86-88F02848CF75}" srcOrd="0" destOrd="0" parTransId="{96F00AFC-33D9-458C-9FD6-5B7560FD2E5E}" sibTransId="{1CF1A031-9581-4587-A14C-55B3F5BD5147}"/>
    <dgm:cxn modelId="{DA9A5C60-7DBD-4BF5-994C-D3DAF38A9374}" type="presParOf" srcId="{984D8810-99E4-4949-ABDF-D3FE9253BF0D}" destId="{C27015E6-C30C-41A8-8A1B-462113FA309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E1E964A-19CD-4863-AB38-71091D36C21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CD306C5F-6C99-4029-B5CA-FBDFA64A4A41}">
      <dgm:prSet/>
      <dgm:spPr/>
      <dgm:t>
        <a:bodyPr/>
        <a:lstStyle/>
        <a:p>
          <a:r>
            <a:rPr lang="en-US"/>
            <a:t>Langue seconde, langue patrimoine linguistique </a:t>
          </a:r>
          <a:endParaRPr lang="fr-FR"/>
        </a:p>
      </dgm:t>
    </dgm:pt>
    <dgm:pt modelId="{ADEED8AA-5116-411B-B483-9F54AC510A36}" type="parTrans" cxnId="{A03EFE54-B357-4719-BEAF-C5DBB6EFD341}">
      <dgm:prSet/>
      <dgm:spPr/>
      <dgm:t>
        <a:bodyPr/>
        <a:lstStyle/>
        <a:p>
          <a:endParaRPr lang="fr-FR"/>
        </a:p>
      </dgm:t>
    </dgm:pt>
    <dgm:pt modelId="{BCC5B015-53BE-4297-A53A-CC2A32D1D4B4}" type="sibTrans" cxnId="{A03EFE54-B357-4719-BEAF-C5DBB6EFD341}">
      <dgm:prSet/>
      <dgm:spPr/>
      <dgm:t>
        <a:bodyPr/>
        <a:lstStyle/>
        <a:p>
          <a:endParaRPr lang="fr-FR"/>
        </a:p>
      </dgm:t>
    </dgm:pt>
    <dgm:pt modelId="{2C60FE05-151A-404F-BFDA-84DCFE005E2B}" type="pres">
      <dgm:prSet presAssocID="{BE1E964A-19CD-4863-AB38-71091D36C21C}" presName="linear" presStyleCnt="0">
        <dgm:presLayoutVars>
          <dgm:animLvl val="lvl"/>
          <dgm:resizeHandles val="exact"/>
        </dgm:presLayoutVars>
      </dgm:prSet>
      <dgm:spPr/>
    </dgm:pt>
    <dgm:pt modelId="{5C7825C8-76B9-4154-81E6-4A6FF20BEFBB}" type="pres">
      <dgm:prSet presAssocID="{CD306C5F-6C99-4029-B5CA-FBDFA64A4A41}" presName="parentText" presStyleLbl="node1" presStyleIdx="0" presStyleCnt="1">
        <dgm:presLayoutVars>
          <dgm:chMax val="0"/>
          <dgm:bulletEnabled val="1"/>
        </dgm:presLayoutVars>
      </dgm:prSet>
      <dgm:spPr/>
    </dgm:pt>
  </dgm:ptLst>
  <dgm:cxnLst>
    <dgm:cxn modelId="{A03EFE54-B357-4719-BEAF-C5DBB6EFD341}" srcId="{BE1E964A-19CD-4863-AB38-71091D36C21C}" destId="{CD306C5F-6C99-4029-B5CA-FBDFA64A4A41}" srcOrd="0" destOrd="0" parTransId="{ADEED8AA-5116-411B-B483-9F54AC510A36}" sibTransId="{BCC5B015-53BE-4297-A53A-CC2A32D1D4B4}"/>
    <dgm:cxn modelId="{0C85549E-72C7-454E-96E8-A6BE1BC493B7}" type="presOf" srcId="{BE1E964A-19CD-4863-AB38-71091D36C21C}" destId="{2C60FE05-151A-404F-BFDA-84DCFE005E2B}" srcOrd="0" destOrd="0" presId="urn:microsoft.com/office/officeart/2005/8/layout/vList2"/>
    <dgm:cxn modelId="{9F8328D1-F4E6-4DA6-9C54-1D7FBEF7C017}" type="presOf" srcId="{CD306C5F-6C99-4029-B5CA-FBDFA64A4A41}" destId="{5C7825C8-76B9-4154-81E6-4A6FF20BEFBB}" srcOrd="0" destOrd="0" presId="urn:microsoft.com/office/officeart/2005/8/layout/vList2"/>
    <dgm:cxn modelId="{A6A31991-9141-46DC-9777-2F56AA571B68}" type="presParOf" srcId="{2C60FE05-151A-404F-BFDA-84DCFE005E2B}" destId="{5C7825C8-76B9-4154-81E6-4A6FF20BEFB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A630640-D4FF-4FCC-90A0-73C85028417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259534CE-9C54-46EF-B490-7D361EFB17DA}">
      <dgm:prSet/>
      <dgm:spPr/>
      <dgm:t>
        <a:bodyPr/>
        <a:lstStyle/>
        <a:p>
          <a:r>
            <a:rPr lang="fr-FR" dirty="0"/>
            <a:t>Langue seconde pour décrire des réalités différentes, langue </a:t>
          </a:r>
          <a:r>
            <a:rPr lang="fr-FR" dirty="0" err="1"/>
            <a:t>d’afrique</a:t>
          </a:r>
          <a:endParaRPr lang="fr-FR" dirty="0"/>
        </a:p>
      </dgm:t>
    </dgm:pt>
    <dgm:pt modelId="{E16788FA-4F44-430C-82B9-D9F3A7862545}" type="parTrans" cxnId="{5D1883F0-7BAA-4075-9D44-48C2470AE96B}">
      <dgm:prSet/>
      <dgm:spPr/>
      <dgm:t>
        <a:bodyPr/>
        <a:lstStyle/>
        <a:p>
          <a:endParaRPr lang="fr-FR"/>
        </a:p>
      </dgm:t>
    </dgm:pt>
    <dgm:pt modelId="{C6FB6C85-AFD7-423B-8950-331DBC0E1C5F}" type="sibTrans" cxnId="{5D1883F0-7BAA-4075-9D44-48C2470AE96B}">
      <dgm:prSet/>
      <dgm:spPr/>
      <dgm:t>
        <a:bodyPr/>
        <a:lstStyle/>
        <a:p>
          <a:endParaRPr lang="fr-FR"/>
        </a:p>
      </dgm:t>
    </dgm:pt>
    <dgm:pt modelId="{43E9C603-47E6-4BBA-9C27-B6D381E5AE7A}" type="pres">
      <dgm:prSet presAssocID="{0A630640-D4FF-4FCC-90A0-73C850284176}" presName="linear" presStyleCnt="0">
        <dgm:presLayoutVars>
          <dgm:animLvl val="lvl"/>
          <dgm:resizeHandles val="exact"/>
        </dgm:presLayoutVars>
      </dgm:prSet>
      <dgm:spPr/>
    </dgm:pt>
    <dgm:pt modelId="{6DF60133-3F73-4F56-9D4E-B574DCB3D679}" type="pres">
      <dgm:prSet presAssocID="{259534CE-9C54-46EF-B490-7D361EFB17DA}" presName="parentText" presStyleLbl="node1" presStyleIdx="0" presStyleCnt="1">
        <dgm:presLayoutVars>
          <dgm:chMax val="0"/>
          <dgm:bulletEnabled val="1"/>
        </dgm:presLayoutVars>
      </dgm:prSet>
      <dgm:spPr/>
    </dgm:pt>
  </dgm:ptLst>
  <dgm:cxnLst>
    <dgm:cxn modelId="{8EE0845D-7849-4B74-AAB0-C2259B7222F1}" type="presOf" srcId="{259534CE-9C54-46EF-B490-7D361EFB17DA}" destId="{6DF60133-3F73-4F56-9D4E-B574DCB3D679}" srcOrd="0" destOrd="0" presId="urn:microsoft.com/office/officeart/2005/8/layout/vList2"/>
    <dgm:cxn modelId="{31C19D72-ABE4-49C5-B943-D27780C3C9FC}" type="presOf" srcId="{0A630640-D4FF-4FCC-90A0-73C850284176}" destId="{43E9C603-47E6-4BBA-9C27-B6D381E5AE7A}" srcOrd="0" destOrd="0" presId="urn:microsoft.com/office/officeart/2005/8/layout/vList2"/>
    <dgm:cxn modelId="{5D1883F0-7BAA-4075-9D44-48C2470AE96B}" srcId="{0A630640-D4FF-4FCC-90A0-73C850284176}" destId="{259534CE-9C54-46EF-B490-7D361EFB17DA}" srcOrd="0" destOrd="0" parTransId="{E16788FA-4F44-430C-82B9-D9F3A7862545}" sibTransId="{C6FB6C85-AFD7-423B-8950-331DBC0E1C5F}"/>
    <dgm:cxn modelId="{AA268898-D5B3-4B73-BB50-3A0023ABB770}" type="presParOf" srcId="{43E9C603-47E6-4BBA-9C27-B6D381E5AE7A}" destId="{6DF60133-3F73-4F56-9D4E-B574DCB3D67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E53B273-9221-4B15-84F8-F84426A29CD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91635346-A723-4172-99EB-C56577F9F44F}">
      <dgm:prSet/>
      <dgm:spPr/>
      <dgm:t>
        <a:bodyPr/>
        <a:lstStyle/>
        <a:p>
          <a:r>
            <a:rPr lang="fr-FR" dirty="0"/>
            <a:t>Langue seconde occupe une première place </a:t>
          </a:r>
        </a:p>
      </dgm:t>
    </dgm:pt>
    <dgm:pt modelId="{AFBF8CA1-C9C4-441B-AD0E-ABC1D94F5948}" type="parTrans" cxnId="{4BD7FD5D-0275-4603-B1F2-3CA5BB6E86CC}">
      <dgm:prSet/>
      <dgm:spPr/>
      <dgm:t>
        <a:bodyPr/>
        <a:lstStyle/>
        <a:p>
          <a:endParaRPr lang="fr-FR"/>
        </a:p>
      </dgm:t>
    </dgm:pt>
    <dgm:pt modelId="{F644C74D-7122-4639-AD39-531E792876F0}" type="sibTrans" cxnId="{4BD7FD5D-0275-4603-B1F2-3CA5BB6E86CC}">
      <dgm:prSet/>
      <dgm:spPr/>
      <dgm:t>
        <a:bodyPr/>
        <a:lstStyle/>
        <a:p>
          <a:endParaRPr lang="fr-FR"/>
        </a:p>
      </dgm:t>
    </dgm:pt>
    <dgm:pt modelId="{3D045607-4FB2-4878-9D56-006417105646}" type="pres">
      <dgm:prSet presAssocID="{7E53B273-9221-4B15-84F8-F84426A29CD2}" presName="linear" presStyleCnt="0">
        <dgm:presLayoutVars>
          <dgm:animLvl val="lvl"/>
          <dgm:resizeHandles val="exact"/>
        </dgm:presLayoutVars>
      </dgm:prSet>
      <dgm:spPr/>
    </dgm:pt>
    <dgm:pt modelId="{A9A550D1-BBF0-42A0-8810-22804746B9F5}" type="pres">
      <dgm:prSet presAssocID="{91635346-A723-4172-99EB-C56577F9F44F}" presName="parentText" presStyleLbl="node1" presStyleIdx="0" presStyleCnt="1">
        <dgm:presLayoutVars>
          <dgm:chMax val="0"/>
          <dgm:bulletEnabled val="1"/>
        </dgm:presLayoutVars>
      </dgm:prSet>
      <dgm:spPr/>
    </dgm:pt>
  </dgm:ptLst>
  <dgm:cxnLst>
    <dgm:cxn modelId="{4BD7FD5D-0275-4603-B1F2-3CA5BB6E86CC}" srcId="{7E53B273-9221-4B15-84F8-F84426A29CD2}" destId="{91635346-A723-4172-99EB-C56577F9F44F}" srcOrd="0" destOrd="0" parTransId="{AFBF8CA1-C9C4-441B-AD0E-ABC1D94F5948}" sibTransId="{F644C74D-7122-4639-AD39-531E792876F0}"/>
    <dgm:cxn modelId="{5D248AAA-B3A8-45FE-910A-2C402A554119}" type="presOf" srcId="{91635346-A723-4172-99EB-C56577F9F44F}" destId="{A9A550D1-BBF0-42A0-8810-22804746B9F5}" srcOrd="0" destOrd="0" presId="urn:microsoft.com/office/officeart/2005/8/layout/vList2"/>
    <dgm:cxn modelId="{C2774EE6-4C2A-4D5C-94FD-5C81E3AF7446}" type="presOf" srcId="{7E53B273-9221-4B15-84F8-F84426A29CD2}" destId="{3D045607-4FB2-4878-9D56-006417105646}" srcOrd="0" destOrd="0" presId="urn:microsoft.com/office/officeart/2005/8/layout/vList2"/>
    <dgm:cxn modelId="{27FA3414-EBA2-4F32-BFB0-4E520A41A5B2}" type="presParOf" srcId="{3D045607-4FB2-4878-9D56-006417105646}" destId="{A9A550D1-BBF0-42A0-8810-22804746B9F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752798C-5004-440E-ADF9-48509F687CB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D7C7B5BD-2E32-475F-B83E-C5761591540C}">
      <dgm:prSet/>
      <dgm:spPr/>
      <dgm:t>
        <a:bodyPr/>
        <a:lstStyle/>
        <a:p>
          <a:r>
            <a:rPr lang="fr-FR"/>
            <a:t>Langue seconde et deuxième langue</a:t>
          </a:r>
        </a:p>
      </dgm:t>
    </dgm:pt>
    <dgm:pt modelId="{EF9974FA-0CB7-4381-B2F3-CED57D8C8DE9}" type="parTrans" cxnId="{A9E2CCF6-84DC-4576-BC53-1BE4BC8E4A17}">
      <dgm:prSet/>
      <dgm:spPr/>
      <dgm:t>
        <a:bodyPr/>
        <a:lstStyle/>
        <a:p>
          <a:endParaRPr lang="fr-FR"/>
        </a:p>
      </dgm:t>
    </dgm:pt>
    <dgm:pt modelId="{ECEB6096-7F52-41C7-8328-6899754D8B7E}" type="sibTrans" cxnId="{A9E2CCF6-84DC-4576-BC53-1BE4BC8E4A17}">
      <dgm:prSet/>
      <dgm:spPr/>
      <dgm:t>
        <a:bodyPr/>
        <a:lstStyle/>
        <a:p>
          <a:endParaRPr lang="fr-FR"/>
        </a:p>
      </dgm:t>
    </dgm:pt>
    <dgm:pt modelId="{10CA94E8-5C0F-42D4-825C-6856045BAE7A}" type="pres">
      <dgm:prSet presAssocID="{7752798C-5004-440E-ADF9-48509F687CB2}" presName="linear" presStyleCnt="0">
        <dgm:presLayoutVars>
          <dgm:animLvl val="lvl"/>
          <dgm:resizeHandles val="exact"/>
        </dgm:presLayoutVars>
      </dgm:prSet>
      <dgm:spPr/>
    </dgm:pt>
    <dgm:pt modelId="{09A785B0-D195-45FE-A936-DA3D756B5A1D}" type="pres">
      <dgm:prSet presAssocID="{D7C7B5BD-2E32-475F-B83E-C5761591540C}" presName="parentText" presStyleLbl="node1" presStyleIdx="0" presStyleCnt="1">
        <dgm:presLayoutVars>
          <dgm:chMax val="0"/>
          <dgm:bulletEnabled val="1"/>
        </dgm:presLayoutVars>
      </dgm:prSet>
      <dgm:spPr/>
    </dgm:pt>
  </dgm:ptLst>
  <dgm:cxnLst>
    <dgm:cxn modelId="{80D37444-F748-49AD-AC0E-821D8B12C8A9}" type="presOf" srcId="{D7C7B5BD-2E32-475F-B83E-C5761591540C}" destId="{09A785B0-D195-45FE-A936-DA3D756B5A1D}" srcOrd="0" destOrd="0" presId="urn:microsoft.com/office/officeart/2005/8/layout/vList2"/>
    <dgm:cxn modelId="{47F74294-DA7A-49CA-9D65-9B0D4934F9F1}" type="presOf" srcId="{7752798C-5004-440E-ADF9-48509F687CB2}" destId="{10CA94E8-5C0F-42D4-825C-6856045BAE7A}" srcOrd="0" destOrd="0" presId="urn:microsoft.com/office/officeart/2005/8/layout/vList2"/>
    <dgm:cxn modelId="{A9E2CCF6-84DC-4576-BC53-1BE4BC8E4A17}" srcId="{7752798C-5004-440E-ADF9-48509F687CB2}" destId="{D7C7B5BD-2E32-475F-B83E-C5761591540C}" srcOrd="0" destOrd="0" parTransId="{EF9974FA-0CB7-4381-B2F3-CED57D8C8DE9}" sibTransId="{ECEB6096-7F52-41C7-8328-6899754D8B7E}"/>
    <dgm:cxn modelId="{73B307A9-DC96-4177-96F6-444E8332DECC}" type="presParOf" srcId="{10CA94E8-5C0F-42D4-825C-6856045BAE7A}" destId="{09A785B0-D195-45FE-A936-DA3D756B5A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234D143-AB59-453A-A098-86DA2AB227E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fr-FR"/>
        </a:p>
      </dgm:t>
    </dgm:pt>
    <dgm:pt modelId="{96F8CAAF-1910-423D-86E5-BF0ED776FCCE}">
      <dgm:prSet/>
      <dgm:spPr/>
      <dgm:t>
        <a:bodyPr/>
        <a:lstStyle/>
        <a:p>
          <a:r>
            <a:rPr lang="en-US"/>
            <a:t>Caractéristiques du français langue étrangère en Afrique </a:t>
          </a:r>
          <a:endParaRPr lang="fr-FR"/>
        </a:p>
      </dgm:t>
    </dgm:pt>
    <dgm:pt modelId="{B6CF84FA-69E4-41BE-9470-2CB41611DA0C}" type="parTrans" cxnId="{901DAF22-68BA-4B79-98E4-8090AA489732}">
      <dgm:prSet/>
      <dgm:spPr/>
      <dgm:t>
        <a:bodyPr/>
        <a:lstStyle/>
        <a:p>
          <a:endParaRPr lang="fr-FR"/>
        </a:p>
      </dgm:t>
    </dgm:pt>
    <dgm:pt modelId="{E03115F8-8D34-4472-9056-E530ED11A0DB}" type="sibTrans" cxnId="{901DAF22-68BA-4B79-98E4-8090AA489732}">
      <dgm:prSet/>
      <dgm:spPr/>
      <dgm:t>
        <a:bodyPr/>
        <a:lstStyle/>
        <a:p>
          <a:endParaRPr lang="fr-FR"/>
        </a:p>
      </dgm:t>
    </dgm:pt>
    <dgm:pt modelId="{A4CC8684-D628-4DDD-9D48-68CA81446D7C}" type="pres">
      <dgm:prSet presAssocID="{8234D143-AB59-453A-A098-86DA2AB227EE}" presName="linear" presStyleCnt="0">
        <dgm:presLayoutVars>
          <dgm:animLvl val="lvl"/>
          <dgm:resizeHandles val="exact"/>
        </dgm:presLayoutVars>
      </dgm:prSet>
      <dgm:spPr/>
    </dgm:pt>
    <dgm:pt modelId="{F3E3B8F2-9A99-4B17-90FB-514F54ED1A48}" type="pres">
      <dgm:prSet presAssocID="{96F8CAAF-1910-423D-86E5-BF0ED776FCCE}" presName="parentText" presStyleLbl="node1" presStyleIdx="0" presStyleCnt="1">
        <dgm:presLayoutVars>
          <dgm:chMax val="0"/>
          <dgm:bulletEnabled val="1"/>
        </dgm:presLayoutVars>
      </dgm:prSet>
      <dgm:spPr/>
    </dgm:pt>
  </dgm:ptLst>
  <dgm:cxnLst>
    <dgm:cxn modelId="{901DAF22-68BA-4B79-98E4-8090AA489732}" srcId="{8234D143-AB59-453A-A098-86DA2AB227EE}" destId="{96F8CAAF-1910-423D-86E5-BF0ED776FCCE}" srcOrd="0" destOrd="0" parTransId="{B6CF84FA-69E4-41BE-9470-2CB41611DA0C}" sibTransId="{E03115F8-8D34-4472-9056-E530ED11A0DB}"/>
    <dgm:cxn modelId="{C1BE8580-66F8-42C6-840B-423694380D51}" type="presOf" srcId="{8234D143-AB59-453A-A098-86DA2AB227EE}" destId="{A4CC8684-D628-4DDD-9D48-68CA81446D7C}" srcOrd="0" destOrd="0" presId="urn:microsoft.com/office/officeart/2005/8/layout/vList2"/>
    <dgm:cxn modelId="{257007E9-4F9F-4877-A6D0-3321936F9DC4}" type="presOf" srcId="{96F8CAAF-1910-423D-86E5-BF0ED776FCCE}" destId="{F3E3B8F2-9A99-4B17-90FB-514F54ED1A48}" srcOrd="0" destOrd="0" presId="urn:microsoft.com/office/officeart/2005/8/layout/vList2"/>
    <dgm:cxn modelId="{472AB725-F4C0-43FB-9DF9-3DDF114FE820}" type="presParOf" srcId="{A4CC8684-D628-4DDD-9D48-68CA81446D7C}" destId="{F3E3B8F2-9A99-4B17-90FB-514F54ED1A4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234D143-AB59-453A-A098-86DA2AB227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96F8CAAF-1910-423D-86E5-BF0ED776FCCE}">
      <dgm:prSet/>
      <dgm:spPr/>
      <dgm:t>
        <a:bodyPr/>
        <a:lstStyle/>
        <a:p>
          <a:r>
            <a:rPr lang="en-US" dirty="0" err="1"/>
            <a:t>Opportunités</a:t>
          </a:r>
          <a:r>
            <a:rPr lang="en-US" dirty="0"/>
            <a:t> du français langue </a:t>
          </a:r>
          <a:r>
            <a:rPr lang="en-US" dirty="0" err="1"/>
            <a:t>seconde</a:t>
          </a:r>
          <a:endParaRPr lang="fr-FR" dirty="0"/>
        </a:p>
      </dgm:t>
    </dgm:pt>
    <dgm:pt modelId="{B6CF84FA-69E4-41BE-9470-2CB41611DA0C}" type="parTrans" cxnId="{901DAF22-68BA-4B79-98E4-8090AA489732}">
      <dgm:prSet/>
      <dgm:spPr/>
      <dgm:t>
        <a:bodyPr/>
        <a:lstStyle/>
        <a:p>
          <a:endParaRPr lang="fr-FR"/>
        </a:p>
      </dgm:t>
    </dgm:pt>
    <dgm:pt modelId="{E03115F8-8D34-4472-9056-E530ED11A0DB}" type="sibTrans" cxnId="{901DAF22-68BA-4B79-98E4-8090AA489732}">
      <dgm:prSet/>
      <dgm:spPr/>
      <dgm:t>
        <a:bodyPr/>
        <a:lstStyle/>
        <a:p>
          <a:endParaRPr lang="fr-FR"/>
        </a:p>
      </dgm:t>
    </dgm:pt>
    <dgm:pt modelId="{A4CC8684-D628-4DDD-9D48-68CA81446D7C}" type="pres">
      <dgm:prSet presAssocID="{8234D143-AB59-453A-A098-86DA2AB227EE}" presName="linear" presStyleCnt="0">
        <dgm:presLayoutVars>
          <dgm:animLvl val="lvl"/>
          <dgm:resizeHandles val="exact"/>
        </dgm:presLayoutVars>
      </dgm:prSet>
      <dgm:spPr/>
    </dgm:pt>
    <dgm:pt modelId="{F3E3B8F2-9A99-4B17-90FB-514F54ED1A48}" type="pres">
      <dgm:prSet presAssocID="{96F8CAAF-1910-423D-86E5-BF0ED776FCCE}" presName="parentText" presStyleLbl="node1" presStyleIdx="0" presStyleCnt="1">
        <dgm:presLayoutVars>
          <dgm:chMax val="0"/>
          <dgm:bulletEnabled val="1"/>
        </dgm:presLayoutVars>
      </dgm:prSet>
      <dgm:spPr/>
    </dgm:pt>
  </dgm:ptLst>
  <dgm:cxnLst>
    <dgm:cxn modelId="{901DAF22-68BA-4B79-98E4-8090AA489732}" srcId="{8234D143-AB59-453A-A098-86DA2AB227EE}" destId="{96F8CAAF-1910-423D-86E5-BF0ED776FCCE}" srcOrd="0" destOrd="0" parTransId="{B6CF84FA-69E4-41BE-9470-2CB41611DA0C}" sibTransId="{E03115F8-8D34-4472-9056-E530ED11A0DB}"/>
    <dgm:cxn modelId="{C1BE8580-66F8-42C6-840B-423694380D51}" type="presOf" srcId="{8234D143-AB59-453A-A098-86DA2AB227EE}" destId="{A4CC8684-D628-4DDD-9D48-68CA81446D7C}" srcOrd="0" destOrd="0" presId="urn:microsoft.com/office/officeart/2005/8/layout/vList2"/>
    <dgm:cxn modelId="{257007E9-4F9F-4877-A6D0-3321936F9DC4}" type="presOf" srcId="{96F8CAAF-1910-423D-86E5-BF0ED776FCCE}" destId="{F3E3B8F2-9A99-4B17-90FB-514F54ED1A48}" srcOrd="0" destOrd="0" presId="urn:microsoft.com/office/officeart/2005/8/layout/vList2"/>
    <dgm:cxn modelId="{472AB725-F4C0-43FB-9DF9-3DDF114FE820}" type="presParOf" srcId="{A4CC8684-D628-4DDD-9D48-68CA81446D7C}" destId="{F3E3B8F2-9A99-4B17-90FB-514F54ED1A4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234D143-AB59-453A-A098-86DA2AB227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96F8CAAF-1910-423D-86E5-BF0ED776FCCE}">
      <dgm:prSet/>
      <dgm:spPr/>
      <dgm:t>
        <a:bodyPr/>
        <a:lstStyle/>
        <a:p>
          <a:r>
            <a:rPr lang="en-US" dirty="0"/>
            <a:t>Perspectives du français langue </a:t>
          </a:r>
          <a:r>
            <a:rPr lang="en-US" dirty="0" err="1"/>
            <a:t>seconde</a:t>
          </a:r>
          <a:endParaRPr lang="fr-FR" dirty="0"/>
        </a:p>
      </dgm:t>
    </dgm:pt>
    <dgm:pt modelId="{B6CF84FA-69E4-41BE-9470-2CB41611DA0C}" type="parTrans" cxnId="{901DAF22-68BA-4B79-98E4-8090AA489732}">
      <dgm:prSet/>
      <dgm:spPr/>
      <dgm:t>
        <a:bodyPr/>
        <a:lstStyle/>
        <a:p>
          <a:endParaRPr lang="fr-FR"/>
        </a:p>
      </dgm:t>
    </dgm:pt>
    <dgm:pt modelId="{E03115F8-8D34-4472-9056-E530ED11A0DB}" type="sibTrans" cxnId="{901DAF22-68BA-4B79-98E4-8090AA489732}">
      <dgm:prSet/>
      <dgm:spPr/>
      <dgm:t>
        <a:bodyPr/>
        <a:lstStyle/>
        <a:p>
          <a:endParaRPr lang="fr-FR"/>
        </a:p>
      </dgm:t>
    </dgm:pt>
    <dgm:pt modelId="{A4CC8684-D628-4DDD-9D48-68CA81446D7C}" type="pres">
      <dgm:prSet presAssocID="{8234D143-AB59-453A-A098-86DA2AB227EE}" presName="linear" presStyleCnt="0">
        <dgm:presLayoutVars>
          <dgm:animLvl val="lvl"/>
          <dgm:resizeHandles val="exact"/>
        </dgm:presLayoutVars>
      </dgm:prSet>
      <dgm:spPr/>
    </dgm:pt>
    <dgm:pt modelId="{F3E3B8F2-9A99-4B17-90FB-514F54ED1A48}" type="pres">
      <dgm:prSet presAssocID="{96F8CAAF-1910-423D-86E5-BF0ED776FCCE}" presName="parentText" presStyleLbl="node1" presStyleIdx="0" presStyleCnt="1">
        <dgm:presLayoutVars>
          <dgm:chMax val="0"/>
          <dgm:bulletEnabled val="1"/>
        </dgm:presLayoutVars>
      </dgm:prSet>
      <dgm:spPr/>
    </dgm:pt>
  </dgm:ptLst>
  <dgm:cxnLst>
    <dgm:cxn modelId="{901DAF22-68BA-4B79-98E4-8090AA489732}" srcId="{8234D143-AB59-453A-A098-86DA2AB227EE}" destId="{96F8CAAF-1910-423D-86E5-BF0ED776FCCE}" srcOrd="0" destOrd="0" parTransId="{B6CF84FA-69E4-41BE-9470-2CB41611DA0C}" sibTransId="{E03115F8-8D34-4472-9056-E530ED11A0DB}"/>
    <dgm:cxn modelId="{C1BE8580-66F8-42C6-840B-423694380D51}" type="presOf" srcId="{8234D143-AB59-453A-A098-86DA2AB227EE}" destId="{A4CC8684-D628-4DDD-9D48-68CA81446D7C}" srcOrd="0" destOrd="0" presId="urn:microsoft.com/office/officeart/2005/8/layout/vList2"/>
    <dgm:cxn modelId="{257007E9-4F9F-4877-A6D0-3321936F9DC4}" type="presOf" srcId="{96F8CAAF-1910-423D-86E5-BF0ED776FCCE}" destId="{F3E3B8F2-9A99-4B17-90FB-514F54ED1A48}" srcOrd="0" destOrd="0" presId="urn:microsoft.com/office/officeart/2005/8/layout/vList2"/>
    <dgm:cxn modelId="{472AB725-F4C0-43FB-9DF9-3DDF114FE820}" type="presParOf" srcId="{A4CC8684-D628-4DDD-9D48-68CA81446D7C}" destId="{F3E3B8F2-9A99-4B17-90FB-514F54ED1A4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C965A-B9BC-4A59-8623-3E859E1DB860}">
      <dsp:nvSpPr>
        <dsp:cNvPr id="0" name=""/>
        <dsp:cNvSpPr/>
      </dsp:nvSpPr>
      <dsp:spPr>
        <a:xfrm>
          <a:off x="0" y="6776"/>
          <a:ext cx="4639736" cy="3734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err="1"/>
            <a:t>Définition</a:t>
          </a:r>
          <a:r>
            <a:rPr lang="en-US" sz="5600" kern="1200" dirty="0"/>
            <a:t> </a:t>
          </a:r>
          <a:r>
            <a:rPr lang="en-US" sz="5600" kern="1200" dirty="0" err="1"/>
            <a:t>d’une</a:t>
          </a:r>
          <a:r>
            <a:rPr lang="en-US" sz="5600" kern="1200" dirty="0"/>
            <a:t> langue </a:t>
          </a:r>
          <a:r>
            <a:rPr lang="en-US" sz="5600" kern="1200" dirty="0" err="1"/>
            <a:t>étrangère</a:t>
          </a:r>
          <a:r>
            <a:rPr lang="en-US" sz="5600" kern="1200" dirty="0"/>
            <a:t> </a:t>
          </a:r>
          <a:endParaRPr lang="fr-FR" sz="5600" kern="1200" dirty="0"/>
        </a:p>
      </dsp:txBody>
      <dsp:txXfrm>
        <a:off x="182310" y="189086"/>
        <a:ext cx="4275116" cy="3370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BCFB6-110E-466B-9FBF-2F3F56F43797}">
      <dsp:nvSpPr>
        <dsp:cNvPr id="0" name=""/>
        <dsp:cNvSpPr/>
      </dsp:nvSpPr>
      <dsp:spPr>
        <a:xfrm>
          <a:off x="0" y="6776"/>
          <a:ext cx="4639736" cy="3734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err="1"/>
            <a:t>Définition</a:t>
          </a:r>
          <a:r>
            <a:rPr lang="en-US" sz="5600" kern="1200" dirty="0"/>
            <a:t> </a:t>
          </a:r>
          <a:r>
            <a:rPr lang="en-US" sz="5600" kern="1200" dirty="0" err="1"/>
            <a:t>d’une</a:t>
          </a:r>
          <a:r>
            <a:rPr lang="en-US" sz="5600" kern="1200" dirty="0"/>
            <a:t> langue </a:t>
          </a:r>
          <a:r>
            <a:rPr lang="en-US" sz="5600" kern="1200" dirty="0" err="1"/>
            <a:t>étrangère</a:t>
          </a:r>
          <a:r>
            <a:rPr lang="en-US" sz="5600" kern="1200" dirty="0"/>
            <a:t> </a:t>
          </a:r>
          <a:endParaRPr lang="fr-FR" sz="5600" kern="1200" dirty="0"/>
        </a:p>
      </dsp:txBody>
      <dsp:txXfrm>
        <a:off x="182310" y="189086"/>
        <a:ext cx="4275116" cy="33700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488B28-017A-4456-9F04-5CE9E0BCBB9E}">
      <dsp:nvSpPr>
        <dsp:cNvPr id="0" name=""/>
        <dsp:cNvSpPr/>
      </dsp:nvSpPr>
      <dsp:spPr>
        <a:xfrm>
          <a:off x="0" y="6776"/>
          <a:ext cx="4639736" cy="3734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fr-FR" sz="5600" kern="1200"/>
            <a:t>Définition d’une langue étrangère </a:t>
          </a:r>
        </a:p>
      </dsp:txBody>
      <dsp:txXfrm>
        <a:off x="182310" y="189086"/>
        <a:ext cx="4275116" cy="33700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AEED5-989B-49D4-A4A6-26D8BE5F8333}">
      <dsp:nvSpPr>
        <dsp:cNvPr id="0" name=""/>
        <dsp:cNvSpPr/>
      </dsp:nvSpPr>
      <dsp:spPr>
        <a:xfrm>
          <a:off x="0" y="6776"/>
          <a:ext cx="4639736" cy="3734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fr-FR" sz="5600" kern="1200" dirty="0"/>
            <a:t>Histoire du français,  la langue étrangère </a:t>
          </a:r>
        </a:p>
      </dsp:txBody>
      <dsp:txXfrm>
        <a:off x="182310" y="189086"/>
        <a:ext cx="4275116" cy="33700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E3B8F2-9A99-4B17-90FB-514F54ED1A48}">
      <dsp:nvSpPr>
        <dsp:cNvPr id="0" name=""/>
        <dsp:cNvSpPr/>
      </dsp:nvSpPr>
      <dsp:spPr>
        <a:xfrm>
          <a:off x="0" y="31347"/>
          <a:ext cx="4639736" cy="36855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a:t>Caractéristiques du français langue étrangère en Afrique </a:t>
          </a:r>
          <a:endParaRPr lang="fr-FR" sz="4500" kern="1200"/>
        </a:p>
      </dsp:txBody>
      <dsp:txXfrm>
        <a:off x="179911" y="211258"/>
        <a:ext cx="4279914" cy="33256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534E8-21AD-4F33-A23E-F695AE449138}">
      <dsp:nvSpPr>
        <dsp:cNvPr id="0" name=""/>
        <dsp:cNvSpPr/>
      </dsp:nvSpPr>
      <dsp:spPr>
        <a:xfrm>
          <a:off x="0" y="3266"/>
          <a:ext cx="4639736" cy="37416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fr-FR" sz="3900" kern="1200"/>
            <a:t>Raisons de la présences et développement du français langue étrangère en Afrique </a:t>
          </a:r>
        </a:p>
      </dsp:txBody>
      <dsp:txXfrm>
        <a:off x="182653" y="185919"/>
        <a:ext cx="4274430" cy="33763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34EE26-DFA3-41FC-9805-C8C2E219C5C9}">
      <dsp:nvSpPr>
        <dsp:cNvPr id="0" name=""/>
        <dsp:cNvSpPr/>
      </dsp:nvSpPr>
      <dsp:spPr>
        <a:xfrm>
          <a:off x="0" y="0"/>
          <a:ext cx="4639736" cy="148297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fr-FR" sz="6500" kern="1200" dirty="0"/>
            <a:t>Années 60</a:t>
          </a:r>
        </a:p>
      </dsp:txBody>
      <dsp:txXfrm>
        <a:off x="72393" y="72393"/>
        <a:ext cx="4494950" cy="133818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414FE5-D378-4C34-9E54-613BF59C7952}">
      <dsp:nvSpPr>
        <dsp:cNvPr id="0" name=""/>
        <dsp:cNvSpPr/>
      </dsp:nvSpPr>
      <dsp:spPr>
        <a:xfrm>
          <a:off x="0" y="0"/>
          <a:ext cx="4639736" cy="1684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fr-FR" sz="4500" kern="1200" dirty="0"/>
            <a:t>Le français sans la France</a:t>
          </a:r>
        </a:p>
      </dsp:txBody>
      <dsp:txXfrm>
        <a:off x="82245" y="82245"/>
        <a:ext cx="4475246" cy="15203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7015E6-C30C-41A8-8A1B-462113FA3098}">
      <dsp:nvSpPr>
        <dsp:cNvPr id="0" name=""/>
        <dsp:cNvSpPr/>
      </dsp:nvSpPr>
      <dsp:spPr>
        <a:xfrm>
          <a:off x="0" y="6776"/>
          <a:ext cx="4639736" cy="3734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fr-FR" sz="5600" kern="1200"/>
            <a:t>Rôles du français langue étrangère</a:t>
          </a:r>
        </a:p>
      </dsp:txBody>
      <dsp:txXfrm>
        <a:off x="182310" y="189086"/>
        <a:ext cx="4275116" cy="33700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825C8-76B9-4154-81E6-4A6FF20BEFBB}">
      <dsp:nvSpPr>
        <dsp:cNvPr id="0" name=""/>
        <dsp:cNvSpPr/>
      </dsp:nvSpPr>
      <dsp:spPr>
        <a:xfrm>
          <a:off x="0" y="373572"/>
          <a:ext cx="4639736" cy="300105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a:t>Langue seconde, langue patrimoine linguistique </a:t>
          </a:r>
          <a:endParaRPr lang="fr-FR" sz="4500" kern="1200"/>
        </a:p>
      </dsp:txBody>
      <dsp:txXfrm>
        <a:off x="146499" y="520071"/>
        <a:ext cx="4346738" cy="270805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60133-3F73-4F56-9D4E-B574DCB3D679}">
      <dsp:nvSpPr>
        <dsp:cNvPr id="0" name=""/>
        <dsp:cNvSpPr/>
      </dsp:nvSpPr>
      <dsp:spPr>
        <a:xfrm>
          <a:off x="0" y="72296"/>
          <a:ext cx="4639736" cy="36036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fr-FR" sz="4400" kern="1200" dirty="0"/>
            <a:t>Langue seconde pour décrire des réalités différentes, langue </a:t>
          </a:r>
          <a:r>
            <a:rPr lang="fr-FR" sz="4400" kern="1200" dirty="0" err="1"/>
            <a:t>d’afrique</a:t>
          </a:r>
          <a:endParaRPr lang="fr-FR" sz="4400" kern="1200" dirty="0"/>
        </a:p>
      </dsp:txBody>
      <dsp:txXfrm>
        <a:off x="175913" y="248209"/>
        <a:ext cx="4287910" cy="325177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550D1-BBF0-42A0-8810-22804746B9F5}">
      <dsp:nvSpPr>
        <dsp:cNvPr id="0" name=""/>
        <dsp:cNvSpPr/>
      </dsp:nvSpPr>
      <dsp:spPr>
        <a:xfrm>
          <a:off x="0" y="273537"/>
          <a:ext cx="4639736" cy="320111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fr-FR" sz="4800" kern="1200" dirty="0"/>
            <a:t>Langue seconde occupe une première place </a:t>
          </a:r>
        </a:p>
      </dsp:txBody>
      <dsp:txXfrm>
        <a:off x="156266" y="429803"/>
        <a:ext cx="4327204" cy="288858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785B0-D195-45FE-A936-DA3D756B5A1D}">
      <dsp:nvSpPr>
        <dsp:cNvPr id="0" name=""/>
        <dsp:cNvSpPr/>
      </dsp:nvSpPr>
      <dsp:spPr>
        <a:xfrm>
          <a:off x="0" y="6776"/>
          <a:ext cx="4639736" cy="3734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fr-FR" sz="5600" kern="1200"/>
            <a:t>Langue seconde et deuxième langue</a:t>
          </a:r>
        </a:p>
      </dsp:txBody>
      <dsp:txXfrm>
        <a:off x="182310" y="189086"/>
        <a:ext cx="4275116" cy="337002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E3B8F2-9A99-4B17-90FB-514F54ED1A48}">
      <dsp:nvSpPr>
        <dsp:cNvPr id="0" name=""/>
        <dsp:cNvSpPr/>
      </dsp:nvSpPr>
      <dsp:spPr>
        <a:xfrm>
          <a:off x="0" y="31347"/>
          <a:ext cx="4639736" cy="36855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a:t>Caractéristiques du français langue étrangère en Afrique </a:t>
          </a:r>
          <a:endParaRPr lang="fr-FR" sz="4500" kern="1200"/>
        </a:p>
      </dsp:txBody>
      <dsp:txXfrm>
        <a:off x="179911" y="211258"/>
        <a:ext cx="4279914" cy="332567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E3B8F2-9A99-4B17-90FB-514F54ED1A48}">
      <dsp:nvSpPr>
        <dsp:cNvPr id="0" name=""/>
        <dsp:cNvSpPr/>
      </dsp:nvSpPr>
      <dsp:spPr>
        <a:xfrm>
          <a:off x="0" y="40121"/>
          <a:ext cx="4639736" cy="366795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kern="1200" dirty="0" err="1"/>
            <a:t>Opportunités</a:t>
          </a:r>
          <a:r>
            <a:rPr lang="en-US" sz="5500" kern="1200" dirty="0"/>
            <a:t> du français langue </a:t>
          </a:r>
          <a:r>
            <a:rPr lang="en-US" sz="5500" kern="1200" dirty="0" err="1"/>
            <a:t>seconde</a:t>
          </a:r>
          <a:endParaRPr lang="fr-FR" sz="5500" kern="1200" dirty="0"/>
        </a:p>
      </dsp:txBody>
      <dsp:txXfrm>
        <a:off x="179055" y="219176"/>
        <a:ext cx="4281626" cy="33098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E3B8F2-9A99-4B17-90FB-514F54ED1A48}">
      <dsp:nvSpPr>
        <dsp:cNvPr id="0" name=""/>
        <dsp:cNvSpPr/>
      </dsp:nvSpPr>
      <dsp:spPr>
        <a:xfrm>
          <a:off x="0" y="6776"/>
          <a:ext cx="4639736" cy="3734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a:t>Perspectives du français langue </a:t>
          </a:r>
          <a:r>
            <a:rPr lang="en-US" sz="5600" kern="1200" dirty="0" err="1"/>
            <a:t>seconde</a:t>
          </a:r>
          <a:endParaRPr lang="fr-FR" sz="5600" kern="1200" dirty="0"/>
        </a:p>
      </dsp:txBody>
      <dsp:txXfrm>
        <a:off x="182310" y="189086"/>
        <a:ext cx="4275116" cy="33700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2641A86-FBF4-4831-9FF4-7B487F3492D7}" type="datetime1">
              <a:rPr lang="fr-FR" smtClean="0"/>
              <a:t>16/03/2025</a:t>
            </a:fld>
            <a:endParaRPr lang="en-US"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D92CB86-0DB9-4A70-B1CF-B23508471F6B}" type="slidenum">
              <a:rPr lang="en-US" smtClean="0"/>
              <a:t>‹N°›</a:t>
            </a:fld>
            <a:endParaRPr lang="en-US"/>
          </a:p>
        </p:txBody>
      </p:sp>
    </p:spTree>
    <p:extLst>
      <p:ext uri="{BB962C8B-B14F-4D97-AF65-F5344CB8AC3E}">
        <p14:creationId xmlns:p14="http://schemas.microsoft.com/office/powerpoint/2010/main" val="66355764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713F8BB-B1B5-4D35-A08C-A275931309FC}" type="datetime1">
              <a:rPr lang="fr-FR" smtClean="0"/>
              <a:t>16/03/2025</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
              <a:t>Modifiez les styles du texte du masque</a:t>
            </a:r>
            <a:endParaRPr lang="en-US"/>
          </a:p>
          <a:p>
            <a:pPr lvl="1" rtl="0"/>
            <a:r>
              <a:rPr lang="fr"/>
              <a:t>Deuxième niveau</a:t>
            </a:r>
          </a:p>
          <a:p>
            <a:pPr lvl="2" rtl="0"/>
            <a:r>
              <a:rPr lang="fr"/>
              <a:t>Troisième niveau</a:t>
            </a:r>
          </a:p>
          <a:p>
            <a:pPr lvl="3" rtl="0"/>
            <a:r>
              <a:rPr lang="fr"/>
              <a:t>Quatrième niveau</a:t>
            </a:r>
          </a:p>
          <a:p>
            <a:pPr lvl="4" rtl="0"/>
            <a:r>
              <a:rPr lang="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2B151B-D7D1-48E5-8230-5AADBC794F88}" type="slidenum">
              <a:rPr lang="en-US" smtClean="0"/>
              <a:t>‹N°›</a:t>
            </a:fld>
            <a:endParaRPr lang="en-US"/>
          </a:p>
        </p:txBody>
      </p:sp>
    </p:spTree>
    <p:extLst>
      <p:ext uri="{BB962C8B-B14F-4D97-AF65-F5344CB8AC3E}">
        <p14:creationId xmlns:p14="http://schemas.microsoft.com/office/powerpoint/2010/main" val="31385927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ctrTitle" hasCustomPrompt="1"/>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fr" dirty="0"/>
              <a:t>Modifiez le style du titre</a:t>
            </a:r>
            <a:endParaRPr lang="en-US" dirty="0"/>
          </a:p>
        </p:txBody>
      </p:sp>
      <p:sp>
        <p:nvSpPr>
          <p:cNvPr id="3" name="Sous-titre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fr-FR"/>
              <a:t>Modifiez le style des sous-titres du masque</a:t>
            </a:r>
            <a:endParaRPr lang="en-US" dirty="0"/>
          </a:p>
        </p:txBody>
      </p:sp>
      <p:cxnSp>
        <p:nvCxnSpPr>
          <p:cNvPr id="9" name="Connecteur droit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Espace réservé de la date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EABA18A1-B72F-49DD-8A51-DC4A9B10C77C}" type="datetime1">
              <a:rPr lang="fr-FR" smtClean="0"/>
              <a:t>16/03/2025</a:t>
            </a:fld>
            <a:endParaRPr lang="en-US" dirty="0"/>
          </a:p>
        </p:txBody>
      </p:sp>
      <p:sp>
        <p:nvSpPr>
          <p:cNvPr id="5" name="Espace réservé du pied de page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n-US" dirty="0"/>
          </a:p>
        </p:txBody>
      </p:sp>
      <p:sp>
        <p:nvSpPr>
          <p:cNvPr id="6" name="Espace réservé du numéro de diapositive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en-US" dirty="0"/>
          </a:p>
        </p:txBody>
      </p:sp>
      <p:sp>
        <p:nvSpPr>
          <p:cNvPr id="3" name="Espace réservé du contenu 2"/>
          <p:cNvSpPr>
            <a:spLocks noGrp="1"/>
          </p:cNvSpPr>
          <p:nvPr>
            <p:ph idx="1"/>
          </p:nvPr>
        </p:nvSpPr>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7" name="Espace réservé de la date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5162FBC-E467-46B8-ABE1-98D95CFF2BA6}" type="datetime1">
              <a:rPr lang="fr-FR" smtClean="0"/>
              <a:t>16/03/2025</a:t>
            </a:fld>
            <a:endParaRPr lang="en-US" dirty="0"/>
          </a:p>
        </p:txBody>
      </p:sp>
      <p:sp>
        <p:nvSpPr>
          <p:cNvPr id="8" name="Espace réservé du pied de page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US" dirty="0"/>
          </a:p>
        </p:txBody>
      </p:sp>
      <p:sp>
        <p:nvSpPr>
          <p:cNvPr id="9" name="Espace réservé du numéro de diapositive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hasCustomPrompt="1"/>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fr" dirty="0"/>
              <a:t>Modifiez le style du titre</a:t>
            </a:r>
            <a:endParaRPr lang="en-US" dirty="0"/>
          </a:p>
        </p:txBody>
      </p:sp>
      <p:sp>
        <p:nvSpPr>
          <p:cNvPr id="3" name="Espace réservé du texte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a:t>Cliquez pour modifier les styles du texte du masque</a:t>
            </a:r>
          </a:p>
        </p:txBody>
      </p:sp>
      <p:cxnSp>
        <p:nvCxnSpPr>
          <p:cNvPr id="9" name="Connecteur droit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Espace réservé de la date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E7F64E0A-ACF3-44BD-A54D-C44EDE2996DF}" type="datetime1">
              <a:rPr lang="fr-FR" smtClean="0"/>
              <a:t>16/03/2025</a:t>
            </a:fld>
            <a:endParaRPr lang="en-US" dirty="0"/>
          </a:p>
        </p:txBody>
      </p:sp>
      <p:sp>
        <p:nvSpPr>
          <p:cNvPr id="8" name="Espace réservé du pied de page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en-US" dirty="0"/>
          </a:p>
        </p:txBody>
      </p:sp>
      <p:sp>
        <p:nvSpPr>
          <p:cNvPr id="11" name="Espace réservé du numéro de diapositive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re 7"/>
          <p:cNvSpPr>
            <a:spLocks noGrp="1"/>
          </p:cNvSpPr>
          <p:nvPr>
            <p:ph type="title" hasCustomPrompt="1"/>
          </p:nvPr>
        </p:nvSpPr>
        <p:spPr>
          <a:xfrm>
            <a:off x="1097280" y="286603"/>
            <a:ext cx="10058400" cy="1450757"/>
          </a:xfrm>
        </p:spPr>
        <p:txBody>
          <a:bodyPr rtlCol="0"/>
          <a:lstStyle>
            <a:lvl1pPr>
              <a:defRPr/>
            </a:lvl1pPr>
          </a:lstStyle>
          <a:p>
            <a:pPr rtl="0"/>
            <a:r>
              <a:rPr lang="fr" dirty="0"/>
              <a:t>Modifiez le style du titre du masque</a:t>
            </a:r>
            <a:endParaRPr lang="en-US" dirty="0"/>
          </a:p>
        </p:txBody>
      </p:sp>
      <p:sp>
        <p:nvSpPr>
          <p:cNvPr id="3" name="Espace réservé du contenu 2"/>
          <p:cNvSpPr>
            <a:spLocks noGrp="1"/>
          </p:cNvSpPr>
          <p:nvPr>
            <p:ph sz="half" idx="1"/>
          </p:nvPr>
        </p:nvSpPr>
        <p:spPr>
          <a:xfrm>
            <a:off x="1097280" y="2120900"/>
            <a:ext cx="4639736" cy="3748193"/>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4" name="Espace réservé du contenu 3"/>
          <p:cNvSpPr>
            <a:spLocks noGrp="1"/>
          </p:cNvSpPr>
          <p:nvPr>
            <p:ph sz="half" idx="2"/>
          </p:nvPr>
        </p:nvSpPr>
        <p:spPr>
          <a:xfrm>
            <a:off x="6515944" y="2120900"/>
            <a:ext cx="4639736" cy="3748194"/>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2" name="Espace réservé de la date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F810B38C-D4F5-42C2-967A-0B7FC97B2621}" type="datetime1">
              <a:rPr lang="fr-FR" smtClean="0"/>
              <a:t>16/03/2025</a:t>
            </a:fld>
            <a:endParaRPr lang="en-US" dirty="0"/>
          </a:p>
        </p:txBody>
      </p:sp>
      <p:sp>
        <p:nvSpPr>
          <p:cNvPr id="9" name="Espace réservé du pied de page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re 9"/>
          <p:cNvSpPr>
            <a:spLocks noGrp="1"/>
          </p:cNvSpPr>
          <p:nvPr>
            <p:ph type="title"/>
          </p:nvPr>
        </p:nvSpPr>
        <p:spPr>
          <a:xfrm>
            <a:off x="1097280" y="286603"/>
            <a:ext cx="10058400" cy="1450757"/>
          </a:xfrm>
        </p:spPr>
        <p:txBody>
          <a:bodyPr rtlCol="0"/>
          <a:lstStyle/>
          <a:p>
            <a:pPr rtl="0"/>
            <a:r>
              <a:rPr lang="fr-FR"/>
              <a:t>Modifiez le style du titre</a:t>
            </a:r>
            <a:endParaRPr lang="en-US" dirty="0"/>
          </a:p>
        </p:txBody>
      </p:sp>
      <p:sp>
        <p:nvSpPr>
          <p:cNvPr id="3" name="Espace réservé du texte 2"/>
          <p:cNvSpPr>
            <a:spLocks noGrp="1"/>
          </p:cNvSpPr>
          <p:nvPr>
            <p:ph type="body" idx="1" hasCustomPrompt="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 dirty="0"/>
              <a:t>Modifiez les styles du texte du masque</a:t>
            </a:r>
          </a:p>
        </p:txBody>
      </p:sp>
      <p:sp>
        <p:nvSpPr>
          <p:cNvPr id="4" name="Espace réservé du contenu 3"/>
          <p:cNvSpPr>
            <a:spLocks noGrp="1"/>
          </p:cNvSpPr>
          <p:nvPr>
            <p:ph sz="half" idx="2"/>
          </p:nvPr>
        </p:nvSpPr>
        <p:spPr>
          <a:xfrm>
            <a:off x="1097280" y="2958274"/>
            <a:ext cx="4639736" cy="2910821"/>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5" name="Espace réservé du texte 4"/>
          <p:cNvSpPr>
            <a:spLocks noGrp="1"/>
          </p:cNvSpPr>
          <p:nvPr>
            <p:ph type="body" sz="quarter" idx="3" hasCustomPrompt="1"/>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 dirty="0"/>
              <a:t>Modifiez les styles du texte du masque</a:t>
            </a:r>
          </a:p>
        </p:txBody>
      </p:sp>
      <p:sp>
        <p:nvSpPr>
          <p:cNvPr id="6" name="Espace réservé du contenu 5"/>
          <p:cNvSpPr>
            <a:spLocks noGrp="1"/>
          </p:cNvSpPr>
          <p:nvPr>
            <p:ph sz="quarter" idx="4"/>
          </p:nvPr>
        </p:nvSpPr>
        <p:spPr>
          <a:xfrm>
            <a:off x="6515944" y="2958273"/>
            <a:ext cx="4639736" cy="2910821"/>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2" name="Espace réservé de la date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76C9646D-2F82-4FD6-98A1-C2A4C26D0529}" type="datetime1">
              <a:rPr lang="fr-FR" smtClean="0"/>
              <a:t>16/03/2025</a:t>
            </a:fld>
            <a:endParaRPr lang="en-US" dirty="0"/>
          </a:p>
        </p:txBody>
      </p:sp>
      <p:sp>
        <p:nvSpPr>
          <p:cNvPr id="11" name="Espace réservé du pied de page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en-US" dirty="0"/>
          </a:p>
        </p:txBody>
      </p:sp>
      <p:sp>
        <p:nvSpPr>
          <p:cNvPr id="12" name="Espace réservé au numéro de diapositive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rtlCol="0"/>
          <a:lstStyle>
            <a:lvl1pPr>
              <a:defRPr/>
            </a:lvl1pPr>
          </a:lstStyle>
          <a:p>
            <a:pPr rtl="0"/>
            <a:r>
              <a:rPr lang="fr" dirty="0"/>
              <a:t>Cliquez pour modifier le style du titre du masque</a:t>
            </a:r>
            <a:endParaRPr lang="en-US" dirty="0"/>
          </a:p>
        </p:txBody>
      </p:sp>
      <p:sp>
        <p:nvSpPr>
          <p:cNvPr id="6" name="Espace réservé de la date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63595C77-250B-4737-9E4A-69E5939CBC16}" type="datetime1">
              <a:rPr lang="fr-FR" smtClean="0"/>
              <a:t>16/03/2025</a:t>
            </a:fld>
            <a:endParaRPr lang="en-US" dirty="0"/>
          </a:p>
        </p:txBody>
      </p:sp>
      <p:sp>
        <p:nvSpPr>
          <p:cNvPr id="7" name="Espace réservé du pied de page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en-US" dirty="0"/>
          </a:p>
        </p:txBody>
      </p:sp>
      <p:sp>
        <p:nvSpPr>
          <p:cNvPr id="8" name="Espace réservé du numéro de diapositive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Espace réservé de la date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8C7E81F3-FFCD-4236-B158-26C78CAC6E11}" type="datetime1">
              <a:rPr lang="fr-FR" smtClean="0"/>
              <a:t>16/03/2025</a:t>
            </a:fld>
            <a:endParaRPr lang="en-US" dirty="0"/>
          </a:p>
        </p:txBody>
      </p:sp>
      <p:sp>
        <p:nvSpPr>
          <p:cNvPr id="3" name="Espace réservé du pied de page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US" dirty="0"/>
          </a:p>
        </p:txBody>
      </p:sp>
      <p:sp>
        <p:nvSpPr>
          <p:cNvPr id="4" name="Espace réservé du numéro de diapositive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643466" y="786383"/>
            <a:ext cx="3517567" cy="2093975"/>
          </a:xfrm>
        </p:spPr>
        <p:txBody>
          <a:bodyPr rtlCol="0" anchor="b">
            <a:normAutofit/>
          </a:bodyPr>
          <a:lstStyle>
            <a:lvl1pPr>
              <a:lnSpc>
                <a:spcPct val="90000"/>
              </a:lnSpc>
              <a:defRPr sz="3600" b="0">
                <a:solidFill>
                  <a:srgbClr val="FFFFFF"/>
                </a:solidFill>
              </a:defRPr>
            </a:lvl1pPr>
          </a:lstStyle>
          <a:p>
            <a:pPr rtl="0"/>
            <a:r>
              <a:rPr lang="fr-FR"/>
              <a:t>Modifiez le style du titre</a:t>
            </a:r>
            <a:endParaRPr lang="en-US" dirty="0"/>
          </a:p>
        </p:txBody>
      </p:sp>
      <p:sp>
        <p:nvSpPr>
          <p:cNvPr id="3" name="Espace réservé du contenu 2"/>
          <p:cNvSpPr>
            <a:spLocks noGrp="1"/>
          </p:cNvSpPr>
          <p:nvPr>
            <p:ph idx="1"/>
          </p:nvPr>
        </p:nvSpPr>
        <p:spPr>
          <a:xfrm>
            <a:off x="5458984" y="812799"/>
            <a:ext cx="5928344" cy="5294757"/>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4" name="Espace réservé du texte 3"/>
          <p:cNvSpPr>
            <a:spLocks noGrp="1"/>
          </p:cNvSpPr>
          <p:nvPr>
            <p:ph type="body" sz="half" idx="2" hasCustomPrompt="1"/>
          </p:nvPr>
        </p:nvSpPr>
        <p:spPr>
          <a:xfrm>
            <a:off x="643465" y="3043050"/>
            <a:ext cx="3517567" cy="3064505"/>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 dirty="0"/>
              <a:t>Modifiez les styles du texte du masque</a:t>
            </a:r>
          </a:p>
        </p:txBody>
      </p:sp>
      <p:sp>
        <p:nvSpPr>
          <p:cNvPr id="5" name="Espace réservé de la date 4"/>
          <p:cNvSpPr>
            <a:spLocks noGrp="1"/>
          </p:cNvSpPr>
          <p:nvPr>
            <p:ph type="dt" sz="half" idx="10"/>
          </p:nvPr>
        </p:nvSpPr>
        <p:spPr>
          <a:xfrm>
            <a:off x="643464" y="6446520"/>
            <a:ext cx="3517568" cy="365125"/>
          </a:xfrm>
        </p:spPr>
        <p:txBody>
          <a:bodyPr rtlCol="0"/>
          <a:lstStyle>
            <a:lvl1pPr algn="l">
              <a:defRPr/>
            </a:lvl1pPr>
          </a:lstStyle>
          <a:p>
            <a:pPr rtl="0"/>
            <a:fld id="{0A97361A-7C50-452A-9761-2F2CCDC29838}" type="datetime1">
              <a:rPr lang="fr-FR" smtClean="0"/>
              <a:t>16/03/2025</a:t>
            </a:fld>
            <a:endParaRPr lang="en-US" dirty="0"/>
          </a:p>
        </p:txBody>
      </p:sp>
      <p:sp>
        <p:nvSpPr>
          <p:cNvPr id="6" name="Espace réservé du pied de page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en-US" dirty="0"/>
          </a:p>
        </p:txBody>
      </p:sp>
      <p:sp>
        <p:nvSpPr>
          <p:cNvPr id="7" name="Espace réservé au numéro de diapositive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en-US" smtClean="0"/>
              <a:pPr rtl="0"/>
              <a:t>‹N°›</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Espace réservé d’image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a:t>Cliquez sur l'icône pour ajouter une image</a:t>
            </a:r>
            <a:endParaRPr lang="en-US" dirty="0"/>
          </a:p>
        </p:txBody>
      </p:sp>
      <p:sp>
        <p:nvSpPr>
          <p:cNvPr id="2" name="Titre 1"/>
          <p:cNvSpPr>
            <a:spLocks noGrp="1"/>
          </p:cNvSpPr>
          <p:nvPr>
            <p:ph type="title"/>
          </p:nvPr>
        </p:nvSpPr>
        <p:spPr>
          <a:xfrm>
            <a:off x="1097279" y="4799362"/>
            <a:ext cx="10113645" cy="743682"/>
          </a:xfrm>
        </p:spPr>
        <p:txBody>
          <a:bodyPr tIns="0" bIns="0" rtlCol="0" anchor="b">
            <a:noAutofit/>
          </a:bodyPr>
          <a:lstStyle>
            <a:lvl1pPr>
              <a:defRPr sz="3600" b="0">
                <a:solidFill>
                  <a:srgbClr val="FFFFFF"/>
                </a:solidFill>
              </a:defRPr>
            </a:lvl1pPr>
          </a:lstStyle>
          <a:p>
            <a:pPr rtl="0"/>
            <a:r>
              <a:rPr lang="fr-FR"/>
              <a:t>Modifiez le style du titre</a:t>
            </a:r>
            <a:endParaRPr lang="en-US" dirty="0"/>
          </a:p>
        </p:txBody>
      </p:sp>
      <p:sp>
        <p:nvSpPr>
          <p:cNvPr id="4" name="Espace réservé du texte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a:t>Cliquez pour modifier les styles du texte du masque</a:t>
            </a:r>
          </a:p>
        </p:txBody>
      </p:sp>
      <p:sp>
        <p:nvSpPr>
          <p:cNvPr id="5" name="Espace réservé de la date 4"/>
          <p:cNvSpPr>
            <a:spLocks noGrp="1"/>
          </p:cNvSpPr>
          <p:nvPr>
            <p:ph type="dt" sz="half" idx="10"/>
          </p:nvPr>
        </p:nvSpPr>
        <p:spPr/>
        <p:txBody>
          <a:bodyPr rtlCol="0"/>
          <a:lstStyle>
            <a:lvl1pPr>
              <a:defRPr/>
            </a:lvl1pPr>
          </a:lstStyle>
          <a:p>
            <a:pPr rtl="0"/>
            <a:fld id="{7E208F8F-9785-4D7E-B2D7-6FB9149CAF24}" type="datetime1">
              <a:rPr lang="fr-FR" smtClean="0"/>
              <a:t>16/03/2025</a:t>
            </a:fld>
            <a:endParaRPr lang="en-US" dirty="0"/>
          </a:p>
        </p:txBody>
      </p:sp>
      <p:sp>
        <p:nvSpPr>
          <p:cNvPr id="6" name="Espace réservé au pied de page 5"/>
          <p:cNvSpPr>
            <a:spLocks noGrp="1"/>
          </p:cNvSpPr>
          <p:nvPr>
            <p:ph type="ftr" sz="quarter" idx="11"/>
          </p:nvPr>
        </p:nvSpPr>
        <p:spPr>
          <a:xfrm>
            <a:off x="1097279" y="6446838"/>
            <a:ext cx="6818262" cy="365125"/>
          </a:xfrm>
        </p:spPr>
        <p:txBody>
          <a:bodyPr rtlCol="0"/>
          <a:lstStyle/>
          <a:p>
            <a:pPr algn="l" rtl="0"/>
            <a:endParaRPr lang="en-US" dirty="0"/>
          </a:p>
        </p:txBody>
      </p:sp>
      <p:sp>
        <p:nvSpPr>
          <p:cNvPr id="7" name="Espace réservé du numéro de diapositive 6"/>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en-US" dirty="0"/>
          </a:p>
        </p:txBody>
      </p:sp>
      <p:sp>
        <p:nvSpPr>
          <p:cNvPr id="3" name="Espace réservé du texte vertical 2"/>
          <p:cNvSpPr>
            <a:spLocks noGrp="1"/>
          </p:cNvSpPr>
          <p:nvPr>
            <p:ph type="body" orient="vert" idx="1"/>
          </p:nvPr>
        </p:nvSpPr>
        <p:spPr/>
        <p:txBody>
          <a:bodyPr vert="eaVert" lIns="45720" tIns="0" rIns="45720" bIns="0"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7" name="Espace réservé de la date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97A74DDF-14B3-4359-B246-DC1DC867FD8F}" type="datetime1">
              <a:rPr lang="fr-FR" smtClean="0"/>
              <a:t>16/03/2025</a:t>
            </a:fld>
            <a:endParaRPr lang="en-US" dirty="0"/>
          </a:p>
        </p:txBody>
      </p:sp>
      <p:sp>
        <p:nvSpPr>
          <p:cNvPr id="8" name="Espace réservé du pied de page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endParaRPr lang="en-US" dirty="0"/>
          </a:p>
        </p:txBody>
      </p:sp>
      <p:sp>
        <p:nvSpPr>
          <p:cNvPr id="9" name="Espace réservé du numéro de diapositive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vertical 1"/>
          <p:cNvSpPr>
            <a:spLocks noGrp="1"/>
          </p:cNvSpPr>
          <p:nvPr>
            <p:ph type="title" orient="vert" hasCustomPrompt="1"/>
          </p:nvPr>
        </p:nvSpPr>
        <p:spPr>
          <a:xfrm>
            <a:off x="8724900" y="412302"/>
            <a:ext cx="2628900" cy="5759898"/>
          </a:xfrm>
        </p:spPr>
        <p:txBody>
          <a:bodyPr vert="eaVert" rtlCol="0"/>
          <a:lstStyle>
            <a:lvl1pPr>
              <a:defRPr/>
            </a:lvl1pPr>
          </a:lstStyle>
          <a:p>
            <a:pPr rtl="0"/>
            <a:r>
              <a:rPr lang="fr" dirty="0"/>
              <a:t>Modifiez le style du titre</a:t>
            </a:r>
            <a:endParaRPr lang="en-US" dirty="0"/>
          </a:p>
        </p:txBody>
      </p:sp>
      <p:sp>
        <p:nvSpPr>
          <p:cNvPr id="3" name="Espace réservé du texte vertical 2"/>
          <p:cNvSpPr>
            <a:spLocks noGrp="1"/>
          </p:cNvSpPr>
          <p:nvPr>
            <p:ph type="body" orient="vert" idx="1"/>
          </p:nvPr>
        </p:nvSpPr>
        <p:spPr>
          <a:xfrm>
            <a:off x="838200" y="412302"/>
            <a:ext cx="7734300" cy="5759898"/>
          </a:xfrm>
        </p:spPr>
        <p:txBody>
          <a:bodyPr vert="eaVert" lIns="45720" tIns="0" rIns="45720" bIns="0"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7" name="Espace réservé de la date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72DB94D9-FA33-4622-B5B0-3A212B55AFC9}" type="datetime1">
              <a:rPr lang="fr-FR" smtClean="0"/>
              <a:t>16/03/2025</a:t>
            </a:fld>
            <a:endParaRPr lang="en-US" dirty="0"/>
          </a:p>
        </p:txBody>
      </p:sp>
      <p:sp>
        <p:nvSpPr>
          <p:cNvPr id="8" name="Espace réservé du pied de page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Espace réservé du titre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fr"/>
              <a:t>Modifiez le style du titre</a:t>
            </a:r>
            <a:endParaRPr lang="en-US" dirty="0"/>
          </a:p>
        </p:txBody>
      </p:sp>
      <p:sp>
        <p:nvSpPr>
          <p:cNvPr id="3" name="Espace réservé du texte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fr"/>
              <a:t>Modifiez les styles du texte du masque</a:t>
            </a:r>
          </a:p>
          <a:p>
            <a:pPr lvl="1" rtl="0"/>
            <a:r>
              <a:rPr lang="fr"/>
              <a:t>Deuxième niveau</a:t>
            </a:r>
          </a:p>
          <a:p>
            <a:pPr lvl="2" rtl="0"/>
            <a:r>
              <a:rPr lang="fr"/>
              <a:t>Troisième niveau</a:t>
            </a:r>
          </a:p>
          <a:p>
            <a:pPr lvl="3" rtl="0"/>
            <a:r>
              <a:rPr lang="fr"/>
              <a:t>Quatrième niveau</a:t>
            </a:r>
          </a:p>
          <a:p>
            <a:pPr lvl="4" rtl="0"/>
            <a:r>
              <a:rPr lang="fr"/>
              <a:t>Cinquième niveau</a:t>
            </a:r>
            <a:endParaRPr lang="en-US" dirty="0"/>
          </a:p>
        </p:txBody>
      </p:sp>
      <p:sp>
        <p:nvSpPr>
          <p:cNvPr id="4" name="Espace réservé de la date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pPr rtl="0"/>
            <a:fld id="{33CD2423-DC0C-47A2-8916-10643EB35EC9}" type="datetime1">
              <a:rPr lang="fr-FR" smtClean="0"/>
              <a:t>16/03/2025</a:t>
            </a:fld>
            <a:endParaRPr lang="en-US" dirty="0"/>
          </a:p>
        </p:txBody>
      </p:sp>
      <p:sp>
        <p:nvSpPr>
          <p:cNvPr id="5" name="Espace réservé du pied de page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pPr rtl="0"/>
            <a:endParaRPr lang="en-US" dirty="0"/>
          </a:p>
        </p:txBody>
      </p:sp>
      <p:sp>
        <p:nvSpPr>
          <p:cNvPr id="6" name="Espace réservé du numéro de diapositive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pPr rtl="0"/>
            <a:fld id="{3A98EE3D-8CD1-4C3F-BD1C-C98C9596463C}" type="slidenum">
              <a:rPr lang="en-US" smtClean="0"/>
              <a:t>‹N°›</a:t>
            </a:fld>
            <a:endParaRPr lang="en-US" dirty="0"/>
          </a:p>
        </p:txBody>
      </p:sp>
      <p:cxnSp>
        <p:nvCxnSpPr>
          <p:cNvPr id="10" name="Connecteur droit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image" Target="../media/image2.png"/><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4.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4.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re 1">
            <a:extLst>
              <a:ext uri="{FF2B5EF4-FFF2-40B4-BE49-F238E27FC236}">
                <a16:creationId xmlns:a16="http://schemas.microsoft.com/office/drawing/2014/main" id="{78FD68DA-43BA-4508-8DE2-BA9BB7B2FA5B}"/>
              </a:ext>
            </a:extLst>
          </p:cNvPr>
          <p:cNvSpPr>
            <a:spLocks noGrp="1"/>
          </p:cNvSpPr>
          <p:nvPr>
            <p:ph type="ctrTitle"/>
          </p:nvPr>
        </p:nvSpPr>
        <p:spPr>
          <a:xfrm>
            <a:off x="4856672" y="639097"/>
            <a:ext cx="7021902" cy="3686015"/>
          </a:xfrm>
        </p:spPr>
        <p:txBody>
          <a:bodyPr rtlCol="0">
            <a:noAutofit/>
          </a:bodyPr>
          <a:lstStyle/>
          <a:p>
            <a:pPr algn="ctr" rtl="0"/>
            <a:r>
              <a:rPr lang="fr-FR" sz="4800" dirty="0"/>
              <a:t>L</a:t>
            </a:r>
            <a:r>
              <a:rPr lang="fr" sz="4800" dirty="0"/>
              <a:t>e français en </a:t>
            </a:r>
            <a:r>
              <a:rPr lang="fr-FR" sz="4800" dirty="0"/>
              <a:t>Afrique</a:t>
            </a:r>
            <a:r>
              <a:rPr lang="fr" sz="4800" dirty="0"/>
              <a:t> : d’une langue étrangère à une langue seconde</a:t>
            </a:r>
          </a:p>
        </p:txBody>
      </p:sp>
      <p:sp>
        <p:nvSpPr>
          <p:cNvPr id="3" name="Sous-titre 2">
            <a:extLst>
              <a:ext uri="{FF2B5EF4-FFF2-40B4-BE49-F238E27FC236}">
                <a16:creationId xmlns:a16="http://schemas.microsoft.com/office/drawing/2014/main" id="{A8E9CFF2-3777-4FF4-A759-8491175B0B7C}"/>
              </a:ext>
            </a:extLst>
          </p:cNvPr>
          <p:cNvSpPr>
            <a:spLocks noGrp="1"/>
          </p:cNvSpPr>
          <p:nvPr>
            <p:ph type="subTitle" idx="1"/>
          </p:nvPr>
        </p:nvSpPr>
        <p:spPr>
          <a:xfrm>
            <a:off x="5289753" y="4672739"/>
            <a:ext cx="6269347" cy="1021498"/>
          </a:xfrm>
        </p:spPr>
        <p:txBody>
          <a:bodyPr rtlCol="0">
            <a:normAutofit fontScale="92500"/>
          </a:bodyPr>
          <a:lstStyle/>
          <a:p>
            <a:pPr rtl="0"/>
            <a:r>
              <a:rPr lang="fr-FR" dirty="0">
                <a:solidFill>
                  <a:schemeClr val="tx1">
                    <a:lumMod val="85000"/>
                    <a:lumOff val="15000"/>
                  </a:schemeClr>
                </a:solidFill>
              </a:rPr>
              <a:t>O</a:t>
            </a:r>
            <a:r>
              <a:rPr lang="fr" dirty="0">
                <a:solidFill>
                  <a:schemeClr val="tx1">
                    <a:lumMod val="85000"/>
                    <a:lumOff val="15000"/>
                  </a:schemeClr>
                </a:solidFill>
              </a:rPr>
              <a:t>usseynou thiam</a:t>
            </a:r>
          </a:p>
          <a:p>
            <a:pPr rtl="0"/>
            <a:r>
              <a:rPr lang="fr" sz="2400" dirty="0">
                <a:solidFill>
                  <a:schemeClr val="tx1">
                    <a:lumMod val="85000"/>
                    <a:lumOff val="15000"/>
                  </a:schemeClr>
                </a:solidFill>
              </a:rPr>
              <a:t>Université cheikh anta diop de dakar</a:t>
            </a:r>
          </a:p>
        </p:txBody>
      </p:sp>
      <p:pic>
        <p:nvPicPr>
          <p:cNvPr id="5" name="Image 4" descr="Image contenant un bâtiment, un siège, un banc, un côté&#10;&#10;Description générée automatiquement">
            <a:extLst>
              <a:ext uri="{FF2B5EF4-FFF2-40B4-BE49-F238E27FC236}">
                <a16:creationId xmlns:a16="http://schemas.microsoft.com/office/drawing/2014/main" id="{282CF6DD-7FE8-4063-9551-1B7BBCE92AB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1"/>
            <a:ext cx="4635315" cy="6857999"/>
          </a:xfrm>
          <a:prstGeom prst="rect">
            <a:avLst/>
          </a:prstGeom>
        </p:spPr>
      </p:pic>
      <p:cxnSp>
        <p:nvCxnSpPr>
          <p:cNvPr id="24" name="Connecteur droit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r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rtlCol="0" anchor="ctr">
            <a:normAutofit/>
          </a:bodyPr>
          <a:lstStyle/>
          <a:p>
            <a:pPr lvl="0" algn="ctr" rtl="0"/>
            <a:r>
              <a:rPr lang="fr" sz="4800" i="1" dirty="0">
                <a:solidFill>
                  <a:srgbClr val="FFFFFF"/>
                </a:solidFill>
              </a:rPr>
              <a:t>Hommage au </a:t>
            </a:r>
            <a:br>
              <a:rPr lang="fr" sz="4800" i="1" dirty="0">
                <a:solidFill>
                  <a:srgbClr val="FFFFFF"/>
                </a:solidFill>
              </a:rPr>
            </a:br>
            <a:r>
              <a:rPr lang="fr" sz="4800" i="1" dirty="0">
                <a:solidFill>
                  <a:srgbClr val="FFFFFF"/>
                </a:solidFill>
              </a:rPr>
              <a:t>Professeur Moussa Daff</a:t>
            </a: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 name="Sous-titr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606217"/>
          </a:xfrm>
        </p:spPr>
        <p:txBody>
          <a:bodyPr rtlCol="0">
            <a:normAutofit/>
          </a:bodyPr>
          <a:lstStyle/>
          <a:p>
            <a:pPr algn="ctr" rtl="0"/>
            <a:r>
              <a:rPr lang="fr" dirty="0">
                <a:solidFill>
                  <a:srgbClr val="FFFFFF"/>
                </a:solidFill>
              </a:rPr>
              <a:t>Vous etes vivant comme est la langue française </a:t>
            </a:r>
          </a:p>
        </p:txBody>
      </p:sp>
    </p:spTree>
    <p:extLst>
      <p:ext uri="{BB962C8B-B14F-4D97-AF65-F5344CB8AC3E}">
        <p14:creationId xmlns:p14="http://schemas.microsoft.com/office/powerpoint/2010/main" val="19171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9FFE75-2188-5162-7A4B-4E14852D6D24}"/>
              </a:ext>
            </a:extLst>
          </p:cNvPr>
          <p:cNvSpPr>
            <a:spLocks noGrp="1"/>
          </p:cNvSpPr>
          <p:nvPr>
            <p:ph type="title"/>
          </p:nvPr>
        </p:nvSpPr>
        <p:spPr>
          <a:xfrm>
            <a:off x="1097280" y="286603"/>
            <a:ext cx="10058400" cy="1450757"/>
          </a:xfrm>
        </p:spPr>
        <p:txBody>
          <a:bodyPr anchor="b">
            <a:normAutofit/>
          </a:bodyPr>
          <a:lstStyle/>
          <a:p>
            <a:r>
              <a:rPr lang="fr-FR" dirty="0"/>
              <a:t>LANGUE FRANCAISE, une langue étrangère</a:t>
            </a:r>
          </a:p>
        </p:txBody>
      </p:sp>
      <p:sp>
        <p:nvSpPr>
          <p:cNvPr id="3" name="Espace réservé du contenu 2">
            <a:extLst>
              <a:ext uri="{FF2B5EF4-FFF2-40B4-BE49-F238E27FC236}">
                <a16:creationId xmlns:a16="http://schemas.microsoft.com/office/drawing/2014/main" id="{EFA39CDE-AF45-E6E5-773E-39CB25B6F065}"/>
              </a:ext>
            </a:extLst>
          </p:cNvPr>
          <p:cNvSpPr>
            <a:spLocks noGrp="1"/>
          </p:cNvSpPr>
          <p:nvPr>
            <p:ph sz="half" idx="1"/>
          </p:nvPr>
        </p:nvSpPr>
        <p:spPr>
          <a:xfrm>
            <a:off x="1097280" y="2120900"/>
            <a:ext cx="4639736" cy="3748193"/>
          </a:xfrm>
        </p:spPr>
        <p:txBody>
          <a:bodyPr>
            <a:normAutofit/>
          </a:bodyPr>
          <a:lstStyle/>
          <a:p>
            <a:pPr>
              <a:lnSpc>
                <a:spcPct val="100000"/>
              </a:lnSpc>
            </a:pPr>
            <a:r>
              <a:rPr lang="fr-FR" sz="1800" dirty="0"/>
              <a:t>Jean Pierre Cuq et Isabelle </a:t>
            </a:r>
            <a:r>
              <a:rPr lang="fr-FR" sz="1800" dirty="0" err="1"/>
              <a:t>Gruca</a:t>
            </a:r>
            <a:r>
              <a:rPr lang="fr-FR" sz="1800" dirty="0"/>
              <a:t>: </a:t>
            </a:r>
          </a:p>
          <a:p>
            <a:pPr>
              <a:lnSpc>
                <a:spcPct val="100000"/>
              </a:lnSpc>
            </a:pPr>
            <a:r>
              <a:rPr lang="fr-FR" sz="1800" dirty="0"/>
              <a:t>Le concept de langue étrangère se construit par opposition à celui de langue maternelle et on peut dire dans un premier temps que toute langue non maternelle est une langue étrangère. On veut dire par là qu'une langue ne devient étrangère que quand un individu ou un groupe l'oppose à la langue ou aux langues qu'il considère comme maternelle(s). Une langue peut revêtir un caractère de </a:t>
            </a:r>
            <a:r>
              <a:rPr lang="fr-FR" sz="1800" dirty="0" err="1"/>
              <a:t>xénité</a:t>
            </a:r>
            <a:r>
              <a:rPr lang="fr-FR" sz="1800" dirty="0"/>
              <a:t>  (c'est-à-dire d'étrangeté) d'un point de vue social ou politique (2002, p. 93).</a:t>
            </a:r>
          </a:p>
          <a:p>
            <a:pPr>
              <a:lnSpc>
                <a:spcPct val="100000"/>
              </a:lnSpc>
            </a:pPr>
            <a:endParaRPr lang="fr-FR" sz="1800" dirty="0"/>
          </a:p>
        </p:txBody>
      </p:sp>
      <p:graphicFrame>
        <p:nvGraphicFramePr>
          <p:cNvPr id="6" name="Espace réservé du contenu 5">
            <a:extLst>
              <a:ext uri="{FF2B5EF4-FFF2-40B4-BE49-F238E27FC236}">
                <a16:creationId xmlns:a16="http://schemas.microsoft.com/office/drawing/2014/main" id="{BA7FB809-E56A-AB39-75E3-7ADE3077E8E5}"/>
              </a:ext>
            </a:extLst>
          </p:cNvPr>
          <p:cNvGraphicFramePr>
            <a:graphicFrameLocks noGrp="1"/>
          </p:cNvGraphicFramePr>
          <p:nvPr>
            <p:ph sz="half" idx="2"/>
            <p:extLst>
              <p:ext uri="{D42A27DB-BD31-4B8C-83A1-F6EECF244321}">
                <p14:modId xmlns:p14="http://schemas.microsoft.com/office/powerpoint/2010/main" val="1127064668"/>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975B1714-7D1E-A612-4935-76FB8223E984}"/>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2980847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60BF6-9AC3-63FA-E57D-22939027D9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8870B1-4FE6-115E-E93B-3CE31A49B2EE}"/>
              </a:ext>
            </a:extLst>
          </p:cNvPr>
          <p:cNvSpPr>
            <a:spLocks noGrp="1"/>
          </p:cNvSpPr>
          <p:nvPr>
            <p:ph type="title"/>
          </p:nvPr>
        </p:nvSpPr>
        <p:spPr>
          <a:xfrm>
            <a:off x="1097280" y="286603"/>
            <a:ext cx="10058400" cy="1450757"/>
          </a:xfrm>
        </p:spPr>
        <p:txBody>
          <a:bodyPr anchor="b">
            <a:normAutofit/>
          </a:bodyPr>
          <a:lstStyle/>
          <a:p>
            <a:r>
              <a:rPr lang="fr-FR" dirty="0"/>
              <a:t>LANGUE FRANCAISE, une langue étrangère</a:t>
            </a:r>
          </a:p>
        </p:txBody>
      </p:sp>
      <p:sp>
        <p:nvSpPr>
          <p:cNvPr id="3" name="Espace réservé du contenu 2">
            <a:extLst>
              <a:ext uri="{FF2B5EF4-FFF2-40B4-BE49-F238E27FC236}">
                <a16:creationId xmlns:a16="http://schemas.microsoft.com/office/drawing/2014/main" id="{5D4ECB15-5D6A-29A1-A54C-B6FC2FB74CF0}"/>
              </a:ext>
            </a:extLst>
          </p:cNvPr>
          <p:cNvSpPr>
            <a:spLocks noGrp="1"/>
          </p:cNvSpPr>
          <p:nvPr>
            <p:ph sz="half" idx="1"/>
          </p:nvPr>
        </p:nvSpPr>
        <p:spPr>
          <a:xfrm>
            <a:off x="1097280" y="2120900"/>
            <a:ext cx="4639736" cy="3748193"/>
          </a:xfrm>
        </p:spPr>
        <p:txBody>
          <a:bodyPr>
            <a:normAutofit/>
          </a:bodyPr>
          <a:lstStyle/>
          <a:p>
            <a:pPr>
              <a:lnSpc>
                <a:spcPct val="100000"/>
              </a:lnSpc>
            </a:pPr>
            <a:r>
              <a:rPr lang="fr-FR" sz="1800" dirty="0"/>
              <a:t>C'est d'ailleurs sous cette appellation qu'on les trouve dans les programmes d'enseignement moyen et secondaire. Il s'agit de champs disciplinaires reconnus comme tels par l’institution scolaire. On les appelle aussi langues vivantes. Elles sont des matières à option : langue vivante 1 (LV1) et langue vivante 2 (LV2). Au niveau universitaire, elle donne lieu à des départements ou section. </a:t>
            </a:r>
          </a:p>
        </p:txBody>
      </p:sp>
      <p:graphicFrame>
        <p:nvGraphicFramePr>
          <p:cNvPr id="6" name="Espace réservé du contenu 5">
            <a:extLst>
              <a:ext uri="{FF2B5EF4-FFF2-40B4-BE49-F238E27FC236}">
                <a16:creationId xmlns:a16="http://schemas.microsoft.com/office/drawing/2014/main" id="{D0BD93E8-782F-7DEF-616E-E2CC411FF49E}"/>
              </a:ext>
            </a:extLst>
          </p:cNvPr>
          <p:cNvGraphicFramePr>
            <a:graphicFrameLocks noGrp="1"/>
          </p:cNvGraphicFramePr>
          <p:nvPr>
            <p:ph sz="half" idx="2"/>
            <p:extLst>
              <p:ext uri="{D42A27DB-BD31-4B8C-83A1-F6EECF244321}">
                <p14:modId xmlns:p14="http://schemas.microsoft.com/office/powerpoint/2010/main" val="466870446"/>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B763496F-B713-CD95-1C43-ECBDC9FFC590}"/>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1617742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D108B-D834-C4B2-C41B-255AD5B7522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B0184B-7530-5621-35CE-146929AE31C2}"/>
              </a:ext>
            </a:extLst>
          </p:cNvPr>
          <p:cNvSpPr>
            <a:spLocks noGrp="1"/>
          </p:cNvSpPr>
          <p:nvPr>
            <p:ph type="title"/>
          </p:nvPr>
        </p:nvSpPr>
        <p:spPr>
          <a:xfrm>
            <a:off x="1097280" y="286603"/>
            <a:ext cx="10058400" cy="1450757"/>
          </a:xfrm>
        </p:spPr>
        <p:txBody>
          <a:bodyPr anchor="b">
            <a:normAutofit/>
          </a:bodyPr>
          <a:lstStyle/>
          <a:p>
            <a:r>
              <a:rPr lang="fr-FR" dirty="0"/>
              <a:t>LANGUE FRANCAISE, une langue étrangère</a:t>
            </a:r>
          </a:p>
        </p:txBody>
      </p:sp>
      <p:sp>
        <p:nvSpPr>
          <p:cNvPr id="3" name="Espace réservé du contenu 2">
            <a:extLst>
              <a:ext uri="{FF2B5EF4-FFF2-40B4-BE49-F238E27FC236}">
                <a16:creationId xmlns:a16="http://schemas.microsoft.com/office/drawing/2014/main" id="{2B12250B-5587-4E75-7176-6FFFCE4217CA}"/>
              </a:ext>
            </a:extLst>
          </p:cNvPr>
          <p:cNvSpPr>
            <a:spLocks noGrp="1"/>
          </p:cNvSpPr>
          <p:nvPr>
            <p:ph sz="half" idx="1"/>
          </p:nvPr>
        </p:nvSpPr>
        <p:spPr>
          <a:xfrm>
            <a:off x="694063" y="2120900"/>
            <a:ext cx="5042953" cy="3748193"/>
          </a:xfrm>
        </p:spPr>
        <p:txBody>
          <a:bodyPr>
            <a:normAutofit/>
          </a:bodyPr>
          <a:lstStyle/>
          <a:p>
            <a:r>
              <a:rPr lang="fr-FR" sz="1800" dirty="0" err="1"/>
              <a:t>Verdelhan</a:t>
            </a:r>
            <a:r>
              <a:rPr lang="fr-FR" sz="1800" dirty="0"/>
              <a:t>-Bourgade qui retient que : </a:t>
            </a:r>
          </a:p>
          <a:p>
            <a:r>
              <a:rPr lang="fr-FR" sz="1800" dirty="0"/>
              <a:t>Bien que pédagogues et responsables académiques aient eu depuis longtemps conscience des spécificités de la situation pédagogique, le français était alors enseigné en Afrique pratiquement comme on l’aurait fait d’une langue maternelle à des élèves qui disposaient pourtant de la leur pour communiquer entre eux (2007, p.14). </a:t>
            </a:r>
          </a:p>
          <a:p>
            <a:pPr marL="0" indent="0">
              <a:lnSpc>
                <a:spcPct val="100000"/>
              </a:lnSpc>
              <a:buNone/>
            </a:pPr>
            <a:endParaRPr lang="fr-FR" sz="1800" dirty="0"/>
          </a:p>
        </p:txBody>
      </p:sp>
      <p:graphicFrame>
        <p:nvGraphicFramePr>
          <p:cNvPr id="5" name="Espace réservé du contenu 4">
            <a:extLst>
              <a:ext uri="{FF2B5EF4-FFF2-40B4-BE49-F238E27FC236}">
                <a16:creationId xmlns:a16="http://schemas.microsoft.com/office/drawing/2014/main" id="{9309CEBF-0C11-E214-B411-1CDF4D103C04}"/>
              </a:ext>
            </a:extLst>
          </p:cNvPr>
          <p:cNvGraphicFramePr>
            <a:graphicFrameLocks noGrp="1"/>
          </p:cNvGraphicFramePr>
          <p:nvPr>
            <p:ph sz="half" idx="2"/>
            <p:extLst>
              <p:ext uri="{D42A27DB-BD31-4B8C-83A1-F6EECF244321}">
                <p14:modId xmlns:p14="http://schemas.microsoft.com/office/powerpoint/2010/main" val="3927266990"/>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4AF93BA2-BF95-8D07-39D7-E49805F911E5}"/>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1542599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ACEC6-AD07-908E-BA74-570369AF6B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606508-049A-B3C4-FF78-A9379094D9E9}"/>
              </a:ext>
            </a:extLst>
          </p:cNvPr>
          <p:cNvSpPr>
            <a:spLocks noGrp="1"/>
          </p:cNvSpPr>
          <p:nvPr>
            <p:ph type="title"/>
          </p:nvPr>
        </p:nvSpPr>
        <p:spPr>
          <a:xfrm>
            <a:off x="1097280" y="286603"/>
            <a:ext cx="10058400" cy="1450757"/>
          </a:xfrm>
        </p:spPr>
        <p:txBody>
          <a:bodyPr anchor="b">
            <a:normAutofit/>
          </a:bodyPr>
          <a:lstStyle/>
          <a:p>
            <a:r>
              <a:rPr lang="fr-FR" dirty="0"/>
              <a:t>LANGUE FRANCAISE, une langue étrangère</a:t>
            </a:r>
          </a:p>
        </p:txBody>
      </p:sp>
      <p:sp>
        <p:nvSpPr>
          <p:cNvPr id="3" name="Espace réservé du contenu 2">
            <a:extLst>
              <a:ext uri="{FF2B5EF4-FFF2-40B4-BE49-F238E27FC236}">
                <a16:creationId xmlns:a16="http://schemas.microsoft.com/office/drawing/2014/main" id="{48D7537C-A337-66FC-7B04-2D6377AECDE0}"/>
              </a:ext>
            </a:extLst>
          </p:cNvPr>
          <p:cNvSpPr>
            <a:spLocks noGrp="1"/>
          </p:cNvSpPr>
          <p:nvPr>
            <p:ph sz="half" idx="1"/>
          </p:nvPr>
        </p:nvSpPr>
        <p:spPr>
          <a:xfrm>
            <a:off x="500734" y="1938968"/>
            <a:ext cx="6004193" cy="4307596"/>
          </a:xfrm>
        </p:spPr>
        <p:txBody>
          <a:bodyPr>
            <a:normAutofit fontScale="25000" lnSpcReduction="20000"/>
          </a:bodyPr>
          <a:lstStyle/>
          <a:p>
            <a:pPr>
              <a:lnSpc>
                <a:spcPct val="100000"/>
              </a:lnSpc>
              <a:buFont typeface="Wingdings" panose="05000000000000000000" pitchFamily="2" charset="2"/>
              <a:buChar char="Ø"/>
            </a:pPr>
            <a:r>
              <a:rPr lang="fr-FR" sz="5600" b="1" dirty="0">
                <a:latin typeface="Arial" panose="020B0604020202020204" pitchFamily="34" charset="0"/>
                <a:cs typeface="Arial" panose="020B0604020202020204" pitchFamily="34" charset="0"/>
              </a:rPr>
              <a:t>Avant 1816 : </a:t>
            </a:r>
            <a:r>
              <a:rPr lang="fr-FR" sz="5600" dirty="0">
                <a:latin typeface="Arial" panose="020B0604020202020204" pitchFamily="34" charset="0"/>
                <a:cs typeface="Arial" panose="020B0604020202020204" pitchFamily="34" charset="0"/>
              </a:rPr>
              <a:t>Période </a:t>
            </a:r>
            <a:r>
              <a:rPr lang="fr-FR" sz="5600" dirty="0" err="1">
                <a:latin typeface="Arial" panose="020B0604020202020204" pitchFamily="34" charset="0"/>
                <a:cs typeface="Arial" panose="020B0604020202020204" pitchFamily="34" charset="0"/>
              </a:rPr>
              <a:t>pré-coloniale</a:t>
            </a:r>
            <a:r>
              <a:rPr lang="fr-FR" sz="5600" dirty="0">
                <a:latin typeface="Arial" panose="020B0604020202020204" pitchFamily="34" charset="0"/>
                <a:cs typeface="Arial" panose="020B0604020202020204" pitchFamily="34" charset="0"/>
              </a:rPr>
              <a:t> et les premiers contacts avec la langue française</a:t>
            </a:r>
          </a:p>
          <a:p>
            <a:pPr>
              <a:lnSpc>
                <a:spcPct val="100000"/>
              </a:lnSpc>
              <a:buFont typeface="Wingdings" panose="05000000000000000000" pitchFamily="2" charset="2"/>
              <a:buChar char="Ø"/>
            </a:pPr>
            <a:r>
              <a:rPr lang="fr-FR" sz="5600" b="1" dirty="0">
                <a:latin typeface="Arial" panose="020B0604020202020204" pitchFamily="34" charset="0"/>
                <a:cs typeface="Arial" panose="020B0604020202020204" pitchFamily="34" charset="0"/>
              </a:rPr>
              <a:t>Avant 1816:  </a:t>
            </a:r>
            <a:r>
              <a:rPr lang="fr-FR" sz="5600" dirty="0">
                <a:latin typeface="Arial" panose="020B0604020202020204" pitchFamily="34" charset="0"/>
                <a:cs typeface="Arial" panose="020B0604020202020204" pitchFamily="34" charset="0"/>
              </a:rPr>
              <a:t>la langue française était principalement présente en Afrique à travers les premiers échanges commerciaux et culturels entre les explorateurs, les missionnaires, et les commerçants français. </a:t>
            </a:r>
          </a:p>
          <a:p>
            <a:pPr>
              <a:lnSpc>
                <a:spcPct val="100000"/>
              </a:lnSpc>
              <a:buFont typeface="Wingdings" panose="05000000000000000000" pitchFamily="2" charset="2"/>
              <a:buChar char="Ø"/>
            </a:pPr>
            <a:r>
              <a:rPr lang="fr-FR" sz="5600" b="1" dirty="0">
                <a:latin typeface="Arial" panose="020B0604020202020204" pitchFamily="34" charset="0"/>
                <a:cs typeface="Arial" panose="020B0604020202020204" pitchFamily="34" charset="0"/>
              </a:rPr>
              <a:t>1816-1817</a:t>
            </a:r>
            <a:r>
              <a:rPr lang="fr-FR" sz="5600" dirty="0">
                <a:latin typeface="Arial" panose="020B0604020202020204" pitchFamily="34" charset="0"/>
                <a:cs typeface="Arial" panose="020B0604020202020204" pitchFamily="34" charset="0"/>
              </a:rPr>
              <a:t> : Début de l'implantation coloniale et de la francisation en Afrique </a:t>
            </a:r>
          </a:p>
          <a:p>
            <a:pPr>
              <a:lnSpc>
                <a:spcPct val="100000"/>
              </a:lnSpc>
              <a:buFont typeface="Wingdings" panose="05000000000000000000" pitchFamily="2" charset="2"/>
              <a:buChar char="Ø"/>
            </a:pPr>
            <a:r>
              <a:rPr lang="fr-FR" sz="5600" b="1" dirty="0">
                <a:latin typeface="Arial" panose="020B0604020202020204" pitchFamily="34" charset="0"/>
                <a:cs typeface="Arial" panose="020B0604020202020204" pitchFamily="34" charset="0"/>
              </a:rPr>
              <a:t>1903 : </a:t>
            </a:r>
            <a:r>
              <a:rPr lang="fr-FR" sz="5600" dirty="0">
                <a:latin typeface="Arial" panose="020B0604020202020204" pitchFamily="34" charset="0"/>
                <a:cs typeface="Arial" panose="020B0604020202020204" pitchFamily="34" charset="0"/>
              </a:rPr>
              <a:t>AOF, expansion de l’ école, expansion de l'enseignement du français </a:t>
            </a:r>
          </a:p>
          <a:p>
            <a:pPr>
              <a:lnSpc>
                <a:spcPct val="100000"/>
              </a:lnSpc>
              <a:buFont typeface="Wingdings" panose="05000000000000000000" pitchFamily="2" charset="2"/>
              <a:buChar char="Ø"/>
            </a:pPr>
            <a:r>
              <a:rPr lang="fr-FR" sz="5600" b="1" dirty="0">
                <a:latin typeface="Arial" panose="020B0604020202020204" pitchFamily="34" charset="0"/>
                <a:cs typeface="Arial" panose="020B0604020202020204" pitchFamily="34" charset="0"/>
              </a:rPr>
              <a:t>1914-1918 : </a:t>
            </a:r>
            <a:r>
              <a:rPr lang="fr-FR" sz="5600" dirty="0">
                <a:latin typeface="Arial" panose="020B0604020202020204" pitchFamily="34" charset="0"/>
                <a:cs typeface="Arial" panose="020B0604020202020204" pitchFamily="34" charset="0"/>
              </a:rPr>
              <a:t>Première Guerre mondiale et l'impact sur l'expansion de la langue française </a:t>
            </a:r>
          </a:p>
          <a:p>
            <a:pPr>
              <a:lnSpc>
                <a:spcPct val="100000"/>
              </a:lnSpc>
              <a:buFont typeface="Wingdings" panose="05000000000000000000" pitchFamily="2" charset="2"/>
              <a:buChar char="Ø"/>
            </a:pPr>
            <a:r>
              <a:rPr lang="fr-FR" sz="5600" b="1" dirty="0">
                <a:latin typeface="Arial" panose="020B0604020202020204" pitchFamily="34" charset="0"/>
                <a:cs typeface="Arial" panose="020B0604020202020204" pitchFamily="34" charset="0"/>
              </a:rPr>
              <a:t>1940-1945 : </a:t>
            </a:r>
            <a:r>
              <a:rPr lang="fr-FR" sz="5600" dirty="0">
                <a:latin typeface="Arial" panose="020B0604020202020204" pitchFamily="34" charset="0"/>
                <a:cs typeface="Arial" panose="020B0604020202020204" pitchFamily="34" charset="0"/>
              </a:rPr>
              <a:t>Seconde Guerre mondiale et l'accélération de la francisation en Afrique </a:t>
            </a:r>
          </a:p>
          <a:p>
            <a:pPr>
              <a:lnSpc>
                <a:spcPct val="100000"/>
              </a:lnSpc>
              <a:buFont typeface="Wingdings" panose="05000000000000000000" pitchFamily="2" charset="2"/>
              <a:buChar char="Ø"/>
            </a:pPr>
            <a:r>
              <a:rPr lang="fr-FR" sz="5600" b="1" dirty="0">
                <a:latin typeface="Arial" panose="020B0604020202020204" pitchFamily="34" charset="0"/>
                <a:cs typeface="Arial" panose="020B0604020202020204" pitchFamily="34" charset="0"/>
              </a:rPr>
              <a:t>1958 :  </a:t>
            </a:r>
            <a:r>
              <a:rPr lang="fr-FR" sz="5600" dirty="0">
                <a:latin typeface="Arial" panose="020B0604020202020204" pitchFamily="34" charset="0"/>
                <a:cs typeface="Arial" panose="020B0604020202020204" pitchFamily="34" charset="0"/>
              </a:rPr>
              <a:t>Référendum sur la Communauté française : début du processus d'indépendance et maintien du français comme langue officielle.</a:t>
            </a:r>
          </a:p>
          <a:p>
            <a:pPr>
              <a:lnSpc>
                <a:spcPct val="100000"/>
              </a:lnSpc>
              <a:buFont typeface="Wingdings" panose="05000000000000000000" pitchFamily="2" charset="2"/>
              <a:buChar char="Ø"/>
            </a:pPr>
            <a:r>
              <a:rPr lang="fr-FR" sz="5600" b="1" dirty="0">
                <a:latin typeface="Arial" panose="020B0604020202020204" pitchFamily="34" charset="0"/>
                <a:cs typeface="Arial" panose="020B0604020202020204" pitchFamily="34" charset="0"/>
              </a:rPr>
              <a:t>1960 : </a:t>
            </a:r>
            <a:r>
              <a:rPr lang="fr-FR" sz="5600" dirty="0">
                <a:latin typeface="Arial" panose="020B0604020202020204" pitchFamily="34" charset="0"/>
                <a:cs typeface="Arial" panose="020B0604020202020204" pitchFamily="34" charset="0"/>
              </a:rPr>
              <a:t>marque un tournant avec l'indépendance de plusieurs pays africains</a:t>
            </a:r>
          </a:p>
          <a:p>
            <a:pPr marL="0" indent="0">
              <a:lnSpc>
                <a:spcPct val="100000"/>
              </a:lnSpc>
              <a:buNone/>
            </a:pPr>
            <a:endParaRPr lang="fr-FR" sz="1800" dirty="0"/>
          </a:p>
        </p:txBody>
      </p:sp>
      <p:graphicFrame>
        <p:nvGraphicFramePr>
          <p:cNvPr id="5" name="Espace réservé du contenu 4">
            <a:extLst>
              <a:ext uri="{FF2B5EF4-FFF2-40B4-BE49-F238E27FC236}">
                <a16:creationId xmlns:a16="http://schemas.microsoft.com/office/drawing/2014/main" id="{709E7B6B-C1E4-E35F-BAED-EC42164BE6A2}"/>
              </a:ext>
            </a:extLst>
          </p:cNvPr>
          <p:cNvGraphicFramePr>
            <a:graphicFrameLocks noGrp="1"/>
          </p:cNvGraphicFramePr>
          <p:nvPr>
            <p:ph sz="half" idx="2"/>
            <p:extLst>
              <p:ext uri="{D42A27DB-BD31-4B8C-83A1-F6EECF244321}">
                <p14:modId xmlns:p14="http://schemas.microsoft.com/office/powerpoint/2010/main" val="3571582420"/>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B9E13823-D0FF-8934-847C-3BC9AA085EB1}"/>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3260417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C8B66-64F3-59B4-F49C-FF5677E1F3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BCFDEC-84C7-E743-A713-29EFA9987F9E}"/>
              </a:ext>
            </a:extLst>
          </p:cNvPr>
          <p:cNvSpPr>
            <a:spLocks noGrp="1"/>
          </p:cNvSpPr>
          <p:nvPr>
            <p:ph type="title"/>
          </p:nvPr>
        </p:nvSpPr>
        <p:spPr>
          <a:xfrm>
            <a:off x="1097280" y="286603"/>
            <a:ext cx="10058400" cy="1450757"/>
          </a:xfrm>
        </p:spPr>
        <p:txBody>
          <a:bodyPr anchor="b">
            <a:normAutofit/>
          </a:bodyPr>
          <a:lstStyle/>
          <a:p>
            <a:r>
              <a:rPr lang="fr-FR" dirty="0"/>
              <a:t>LANGUE FRANCAISE, une langue étrangère</a:t>
            </a:r>
          </a:p>
        </p:txBody>
      </p:sp>
      <p:sp>
        <p:nvSpPr>
          <p:cNvPr id="3" name="Espace réservé du contenu 2">
            <a:extLst>
              <a:ext uri="{FF2B5EF4-FFF2-40B4-BE49-F238E27FC236}">
                <a16:creationId xmlns:a16="http://schemas.microsoft.com/office/drawing/2014/main" id="{27A1E6BD-9216-30A8-67B2-74321F5E5273}"/>
              </a:ext>
            </a:extLst>
          </p:cNvPr>
          <p:cNvSpPr>
            <a:spLocks noGrp="1"/>
          </p:cNvSpPr>
          <p:nvPr>
            <p:ph sz="half" idx="1"/>
          </p:nvPr>
        </p:nvSpPr>
        <p:spPr>
          <a:xfrm>
            <a:off x="1097280" y="2120900"/>
            <a:ext cx="4639736" cy="3748193"/>
          </a:xfrm>
        </p:spPr>
        <p:txBody>
          <a:bodyPr>
            <a:normAutofit fontScale="85000" lnSpcReduction="20000"/>
          </a:bodyPr>
          <a:lstStyle/>
          <a:p>
            <a:pPr>
              <a:lnSpc>
                <a:spcPct val="100000"/>
              </a:lnSpc>
            </a:pPr>
            <a:r>
              <a:rPr lang="fr-FR" sz="1800" dirty="0"/>
              <a:t>•Langue héritée de la colonisation</a:t>
            </a:r>
          </a:p>
          <a:p>
            <a:pPr>
              <a:lnSpc>
                <a:spcPct val="100000"/>
              </a:lnSpc>
            </a:pPr>
            <a:r>
              <a:rPr lang="fr-FR" sz="1800" dirty="0"/>
              <a:t>•Statut de langue officielle et véhiculaire</a:t>
            </a:r>
          </a:p>
          <a:p>
            <a:pPr>
              <a:lnSpc>
                <a:spcPct val="100000"/>
              </a:lnSpc>
            </a:pPr>
            <a:r>
              <a:rPr lang="fr-FR" sz="1800" dirty="0"/>
              <a:t>•Bilinguisme ou plurilinguisme</a:t>
            </a:r>
          </a:p>
          <a:p>
            <a:pPr>
              <a:lnSpc>
                <a:spcPct val="100000"/>
              </a:lnSpc>
            </a:pPr>
            <a:r>
              <a:rPr lang="fr-FR" sz="1800" dirty="0"/>
              <a:t>•Variation du français en Afrique</a:t>
            </a:r>
          </a:p>
          <a:p>
            <a:pPr>
              <a:lnSpc>
                <a:spcPct val="100000"/>
              </a:lnSpc>
            </a:pPr>
            <a:r>
              <a:rPr lang="fr-FR" sz="1800" dirty="0"/>
              <a:t>•Langue de l'enseignement</a:t>
            </a:r>
          </a:p>
          <a:p>
            <a:pPr>
              <a:lnSpc>
                <a:spcPct val="100000"/>
              </a:lnSpc>
            </a:pPr>
            <a:r>
              <a:rPr lang="fr-FR" sz="1800" dirty="0"/>
              <a:t>•Langue de la culture et des médias</a:t>
            </a:r>
          </a:p>
          <a:p>
            <a:pPr>
              <a:lnSpc>
                <a:spcPct val="100000"/>
              </a:lnSpc>
            </a:pPr>
            <a:r>
              <a:rPr lang="fr-FR" sz="1800" dirty="0"/>
              <a:t>•Français comme langue d’influence internationale</a:t>
            </a:r>
          </a:p>
          <a:p>
            <a:pPr>
              <a:lnSpc>
                <a:spcPct val="100000"/>
              </a:lnSpc>
            </a:pPr>
            <a:r>
              <a:rPr lang="fr-FR" sz="1800" dirty="0"/>
              <a:t>•Problématiques liées à l'enseignement du français</a:t>
            </a:r>
          </a:p>
          <a:p>
            <a:pPr>
              <a:lnSpc>
                <a:spcPct val="100000"/>
              </a:lnSpc>
            </a:pPr>
            <a:r>
              <a:rPr lang="fr-FR" sz="1800" dirty="0"/>
              <a:t>•Français et identité culturelle</a:t>
            </a:r>
          </a:p>
          <a:p>
            <a:pPr>
              <a:lnSpc>
                <a:spcPct val="100000"/>
              </a:lnSpc>
            </a:pPr>
            <a:r>
              <a:rPr lang="fr-FR" sz="1800" dirty="0"/>
              <a:t>•Français comme langue de diversité</a:t>
            </a:r>
          </a:p>
        </p:txBody>
      </p:sp>
      <p:graphicFrame>
        <p:nvGraphicFramePr>
          <p:cNvPr id="5" name="Espace réservé du contenu 4">
            <a:extLst>
              <a:ext uri="{FF2B5EF4-FFF2-40B4-BE49-F238E27FC236}">
                <a16:creationId xmlns:a16="http://schemas.microsoft.com/office/drawing/2014/main" id="{35068851-1261-B6D3-830D-C9E53F92D23A}"/>
              </a:ext>
            </a:extLst>
          </p:cNvPr>
          <p:cNvGraphicFramePr>
            <a:graphicFrameLocks noGrp="1"/>
          </p:cNvGraphicFramePr>
          <p:nvPr>
            <p:ph sz="half" idx="2"/>
            <p:extLst>
              <p:ext uri="{D42A27DB-BD31-4B8C-83A1-F6EECF244321}">
                <p14:modId xmlns:p14="http://schemas.microsoft.com/office/powerpoint/2010/main" val="3339559252"/>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3C82F64A-FC6A-7239-EA8B-54B1256D6EE6}"/>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225189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9F34A4-9B16-142B-DF97-EAF45DB975D6}"/>
              </a:ext>
            </a:extLst>
          </p:cNvPr>
          <p:cNvSpPr>
            <a:spLocks noGrp="1"/>
          </p:cNvSpPr>
          <p:nvPr>
            <p:ph type="title"/>
          </p:nvPr>
        </p:nvSpPr>
        <p:spPr/>
        <p:txBody>
          <a:bodyPr/>
          <a:lstStyle/>
          <a:p>
            <a:r>
              <a:rPr lang="fr-FR" dirty="0"/>
              <a:t>LANGUE FRANCAISE, une langue étrangère</a:t>
            </a:r>
          </a:p>
        </p:txBody>
      </p:sp>
      <p:sp>
        <p:nvSpPr>
          <p:cNvPr id="3" name="Espace réservé du contenu 2">
            <a:extLst>
              <a:ext uri="{FF2B5EF4-FFF2-40B4-BE49-F238E27FC236}">
                <a16:creationId xmlns:a16="http://schemas.microsoft.com/office/drawing/2014/main" id="{3A7B2491-DB64-C592-F4E6-77C574CB07C1}"/>
              </a:ext>
            </a:extLst>
          </p:cNvPr>
          <p:cNvSpPr>
            <a:spLocks noGrp="1"/>
          </p:cNvSpPr>
          <p:nvPr>
            <p:ph sz="half" idx="1"/>
          </p:nvPr>
        </p:nvSpPr>
        <p:spPr/>
        <p:txBody>
          <a:bodyPr>
            <a:normAutofit/>
          </a:bodyPr>
          <a:lstStyle/>
          <a:p>
            <a:pPr>
              <a:buFont typeface="Wingdings" panose="05000000000000000000" pitchFamily="2" charset="2"/>
              <a:buChar char="v"/>
            </a:pPr>
            <a:r>
              <a:rPr lang="fr-FR" dirty="0"/>
              <a:t>Colonisation et histoire coloniale</a:t>
            </a:r>
          </a:p>
          <a:p>
            <a:pPr>
              <a:buFont typeface="Wingdings" panose="05000000000000000000" pitchFamily="2" charset="2"/>
              <a:buChar char="v"/>
            </a:pPr>
            <a:r>
              <a:rPr lang="fr-FR" dirty="0"/>
              <a:t>Échanges commerciaux et économiques </a:t>
            </a:r>
          </a:p>
          <a:p>
            <a:pPr>
              <a:buFont typeface="Wingdings" panose="05000000000000000000" pitchFamily="2" charset="2"/>
              <a:buChar char="v"/>
            </a:pPr>
            <a:r>
              <a:rPr lang="fr-FR" dirty="0"/>
              <a:t>Globalisation et mondialisation</a:t>
            </a:r>
          </a:p>
          <a:p>
            <a:pPr>
              <a:buFont typeface="Wingdings" panose="05000000000000000000" pitchFamily="2" charset="2"/>
              <a:buChar char="v"/>
            </a:pPr>
            <a:r>
              <a:rPr lang="fr-FR" dirty="0"/>
              <a:t>Migration et diaspora</a:t>
            </a:r>
          </a:p>
          <a:p>
            <a:pPr>
              <a:buFont typeface="Wingdings" panose="05000000000000000000" pitchFamily="2" charset="2"/>
              <a:buChar char="v"/>
            </a:pPr>
            <a:r>
              <a:rPr lang="fr-FR" dirty="0"/>
              <a:t>Influence culturelle et médiatique : </a:t>
            </a:r>
          </a:p>
          <a:p>
            <a:pPr>
              <a:buFont typeface="Wingdings" panose="05000000000000000000" pitchFamily="2" charset="2"/>
              <a:buChar char="v"/>
            </a:pPr>
            <a:r>
              <a:rPr lang="fr-FR" dirty="0"/>
              <a:t>Système éducatif et politique</a:t>
            </a:r>
          </a:p>
          <a:p>
            <a:pPr>
              <a:buFont typeface="Wingdings" panose="05000000000000000000" pitchFamily="2" charset="2"/>
              <a:buChar char="v"/>
            </a:pPr>
            <a:r>
              <a:rPr lang="fr-FR" dirty="0"/>
              <a:t>Diplomatie et relations internationales</a:t>
            </a:r>
          </a:p>
        </p:txBody>
      </p:sp>
      <p:graphicFrame>
        <p:nvGraphicFramePr>
          <p:cNvPr id="7" name="Espace réservé du contenu 6">
            <a:extLst>
              <a:ext uri="{FF2B5EF4-FFF2-40B4-BE49-F238E27FC236}">
                <a16:creationId xmlns:a16="http://schemas.microsoft.com/office/drawing/2014/main" id="{D3C81088-FCB0-3C35-2197-2118A882FEC7}"/>
              </a:ext>
            </a:extLst>
          </p:cNvPr>
          <p:cNvGraphicFramePr>
            <a:graphicFrameLocks noGrp="1"/>
          </p:cNvGraphicFramePr>
          <p:nvPr>
            <p:ph sz="half" idx="2"/>
            <p:extLst>
              <p:ext uri="{D42A27DB-BD31-4B8C-83A1-F6EECF244321}">
                <p14:modId xmlns:p14="http://schemas.microsoft.com/office/powerpoint/2010/main" val="3178967718"/>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space réservé de la date 4">
            <a:extLst>
              <a:ext uri="{FF2B5EF4-FFF2-40B4-BE49-F238E27FC236}">
                <a16:creationId xmlns:a16="http://schemas.microsoft.com/office/drawing/2014/main" id="{00610350-5362-F2D1-5C6F-779A8E5D8EED}"/>
              </a:ext>
            </a:extLst>
          </p:cNvPr>
          <p:cNvSpPr>
            <a:spLocks noGrp="1"/>
          </p:cNvSpPr>
          <p:nvPr>
            <p:ph type="dt" sz="half" idx="10"/>
          </p:nvPr>
        </p:nvSpPr>
        <p:spPr/>
        <p:txBody>
          <a:bodyPr/>
          <a:lstStyle/>
          <a:p>
            <a:pPr rtl="0"/>
            <a:fld id="{F810B38C-D4F5-42C2-967A-0B7FC97B2621}" type="datetime1">
              <a:rPr lang="fr-FR" smtClean="0"/>
              <a:t>16/03/2025</a:t>
            </a:fld>
            <a:endParaRPr lang="en-US" dirty="0"/>
          </a:p>
        </p:txBody>
      </p:sp>
    </p:spTree>
    <p:extLst>
      <p:ext uri="{BB962C8B-B14F-4D97-AF65-F5344CB8AC3E}">
        <p14:creationId xmlns:p14="http://schemas.microsoft.com/office/powerpoint/2010/main" val="363993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CFF047-EEB7-E33E-9A2F-CA4703F2558A}"/>
              </a:ext>
            </a:extLst>
          </p:cNvPr>
          <p:cNvSpPr>
            <a:spLocks noGrp="1"/>
          </p:cNvSpPr>
          <p:nvPr>
            <p:ph type="title"/>
          </p:nvPr>
        </p:nvSpPr>
        <p:spPr/>
        <p:txBody>
          <a:bodyPr/>
          <a:lstStyle/>
          <a:p>
            <a:r>
              <a:rPr lang="fr-FR" dirty="0"/>
              <a:t>De langue étrangère à la langue seconde</a:t>
            </a:r>
          </a:p>
        </p:txBody>
      </p:sp>
      <p:graphicFrame>
        <p:nvGraphicFramePr>
          <p:cNvPr id="7" name="Espace réservé du contenu 6">
            <a:extLst>
              <a:ext uri="{FF2B5EF4-FFF2-40B4-BE49-F238E27FC236}">
                <a16:creationId xmlns:a16="http://schemas.microsoft.com/office/drawing/2014/main" id="{7480C6DF-52FA-EBDA-6319-8217F7877CB4}"/>
              </a:ext>
            </a:extLst>
          </p:cNvPr>
          <p:cNvGraphicFramePr>
            <a:graphicFrameLocks noGrp="1"/>
          </p:cNvGraphicFramePr>
          <p:nvPr>
            <p:ph sz="half" idx="1"/>
            <p:extLst>
              <p:ext uri="{D42A27DB-BD31-4B8C-83A1-F6EECF244321}">
                <p14:modId xmlns:p14="http://schemas.microsoft.com/office/powerpoint/2010/main" val="2297736199"/>
              </p:ext>
            </p:extLst>
          </p:nvPr>
        </p:nvGraphicFramePr>
        <p:xfrm>
          <a:off x="1097280" y="2120900"/>
          <a:ext cx="4639736" cy="3748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Espace réservé du contenu 5">
            <a:extLst>
              <a:ext uri="{FF2B5EF4-FFF2-40B4-BE49-F238E27FC236}">
                <a16:creationId xmlns:a16="http://schemas.microsoft.com/office/drawing/2014/main" id="{AD52F89D-9C65-5042-BA8C-C0037EC15B1E}"/>
              </a:ext>
            </a:extLst>
          </p:cNvPr>
          <p:cNvGraphicFramePr>
            <a:graphicFrameLocks noGrp="1"/>
          </p:cNvGraphicFramePr>
          <p:nvPr>
            <p:ph sz="half" idx="2"/>
            <p:extLst>
              <p:ext uri="{D42A27DB-BD31-4B8C-83A1-F6EECF244321}">
                <p14:modId xmlns:p14="http://schemas.microsoft.com/office/powerpoint/2010/main" val="3258515797"/>
              </p:ext>
            </p:extLst>
          </p:nvPr>
        </p:nvGraphicFramePr>
        <p:xfrm>
          <a:off x="1097280" y="4061800"/>
          <a:ext cx="4639736" cy="168582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Espace réservé de la date 4">
            <a:extLst>
              <a:ext uri="{FF2B5EF4-FFF2-40B4-BE49-F238E27FC236}">
                <a16:creationId xmlns:a16="http://schemas.microsoft.com/office/drawing/2014/main" id="{692560D6-74BB-4F8E-4946-2D15F864F0FC}"/>
              </a:ext>
            </a:extLst>
          </p:cNvPr>
          <p:cNvSpPr>
            <a:spLocks noGrp="1"/>
          </p:cNvSpPr>
          <p:nvPr>
            <p:ph type="dt" sz="half" idx="10"/>
          </p:nvPr>
        </p:nvSpPr>
        <p:spPr/>
        <p:txBody>
          <a:bodyPr/>
          <a:lstStyle/>
          <a:p>
            <a:pPr rtl="0"/>
            <a:fld id="{F810B38C-D4F5-42C2-967A-0B7FC97B2621}" type="datetime1">
              <a:rPr lang="fr-FR" smtClean="0"/>
              <a:t>16/03/2025</a:t>
            </a:fld>
            <a:endParaRPr lang="en-US" dirty="0"/>
          </a:p>
        </p:txBody>
      </p:sp>
      <p:pic>
        <p:nvPicPr>
          <p:cNvPr id="9" name="Image 8" descr="Une image contenant personne, habits, Visage humain, homme">
            <a:extLst>
              <a:ext uri="{FF2B5EF4-FFF2-40B4-BE49-F238E27FC236}">
                <a16:creationId xmlns:a16="http://schemas.microsoft.com/office/drawing/2014/main" id="{412B3F1A-E649-7ED6-CA8D-60847A55129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26113" y="1879932"/>
            <a:ext cx="4799277" cy="3867690"/>
          </a:xfrm>
          <a:prstGeom prst="rect">
            <a:avLst/>
          </a:prstGeom>
        </p:spPr>
      </p:pic>
    </p:spTree>
    <p:extLst>
      <p:ext uri="{BB962C8B-B14F-4D97-AF65-F5344CB8AC3E}">
        <p14:creationId xmlns:p14="http://schemas.microsoft.com/office/powerpoint/2010/main" val="1144616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0D6C1-0436-A3A6-8276-7AE8EA0205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E01BCF-0E30-9168-E2ED-DDB3E2E2C6BD}"/>
              </a:ext>
            </a:extLst>
          </p:cNvPr>
          <p:cNvSpPr>
            <a:spLocks noGrp="1"/>
          </p:cNvSpPr>
          <p:nvPr>
            <p:ph type="title"/>
          </p:nvPr>
        </p:nvSpPr>
        <p:spPr>
          <a:xfrm>
            <a:off x="1097280" y="286603"/>
            <a:ext cx="10058400" cy="1450757"/>
          </a:xfrm>
        </p:spPr>
        <p:txBody>
          <a:bodyPr anchor="b">
            <a:normAutofit/>
          </a:bodyPr>
          <a:lstStyle/>
          <a:p>
            <a:r>
              <a:rPr lang="fr-FR" dirty="0"/>
              <a:t>LANGUE FRANCAISE, une langue étrangère</a:t>
            </a:r>
          </a:p>
        </p:txBody>
      </p:sp>
      <p:sp>
        <p:nvSpPr>
          <p:cNvPr id="3" name="Espace réservé du contenu 2">
            <a:extLst>
              <a:ext uri="{FF2B5EF4-FFF2-40B4-BE49-F238E27FC236}">
                <a16:creationId xmlns:a16="http://schemas.microsoft.com/office/drawing/2014/main" id="{ECEE1A6A-D11E-A0D0-2FE6-B16DD4B2E17B}"/>
              </a:ext>
            </a:extLst>
          </p:cNvPr>
          <p:cNvSpPr>
            <a:spLocks noGrp="1"/>
          </p:cNvSpPr>
          <p:nvPr>
            <p:ph sz="half" idx="1"/>
          </p:nvPr>
        </p:nvSpPr>
        <p:spPr>
          <a:xfrm>
            <a:off x="1097280" y="2120900"/>
            <a:ext cx="4639736" cy="3748193"/>
          </a:xfrm>
        </p:spPr>
        <p:txBody>
          <a:bodyPr>
            <a:normAutofit fontScale="85000" lnSpcReduction="20000"/>
          </a:bodyPr>
          <a:lstStyle/>
          <a:p>
            <a:pPr>
              <a:lnSpc>
                <a:spcPct val="100000"/>
              </a:lnSpc>
              <a:buFont typeface="Wingdings" panose="05000000000000000000" pitchFamily="2" charset="2"/>
              <a:buChar char="§"/>
            </a:pPr>
            <a:r>
              <a:rPr lang="fr-FR" sz="1800" dirty="0"/>
              <a:t>Outil de communication interculturelle</a:t>
            </a:r>
          </a:p>
          <a:p>
            <a:pPr>
              <a:lnSpc>
                <a:spcPct val="100000"/>
              </a:lnSpc>
              <a:buFont typeface="Wingdings" panose="05000000000000000000" pitchFamily="2" charset="2"/>
              <a:buChar char="§"/>
            </a:pPr>
            <a:r>
              <a:rPr lang="fr-FR" sz="1800" dirty="0"/>
              <a:t>Outil de revendication internationale</a:t>
            </a:r>
          </a:p>
          <a:p>
            <a:pPr>
              <a:lnSpc>
                <a:spcPct val="100000"/>
              </a:lnSpc>
              <a:buFont typeface="Wingdings" panose="05000000000000000000" pitchFamily="2" charset="2"/>
              <a:buChar char="§"/>
            </a:pPr>
            <a:r>
              <a:rPr lang="fr-FR" sz="1800" dirty="0"/>
              <a:t>Accès à des opportunités professionnelles</a:t>
            </a:r>
          </a:p>
          <a:p>
            <a:pPr>
              <a:lnSpc>
                <a:spcPct val="100000"/>
              </a:lnSpc>
              <a:buFont typeface="Wingdings" panose="05000000000000000000" pitchFamily="2" charset="2"/>
              <a:buChar char="§"/>
            </a:pPr>
            <a:r>
              <a:rPr lang="fr-FR" sz="1800" dirty="0"/>
              <a:t>Accès à un réservoir de savoirs</a:t>
            </a:r>
          </a:p>
          <a:p>
            <a:pPr>
              <a:lnSpc>
                <a:spcPct val="100000"/>
              </a:lnSpc>
              <a:buFont typeface="Wingdings" panose="05000000000000000000" pitchFamily="2" charset="2"/>
              <a:buChar char="§"/>
            </a:pPr>
            <a:r>
              <a:rPr lang="fr-FR" sz="1800" dirty="0"/>
              <a:t>Renforcement de l'identité culturelle et du rayonnement international</a:t>
            </a:r>
          </a:p>
          <a:p>
            <a:pPr>
              <a:lnSpc>
                <a:spcPct val="100000"/>
              </a:lnSpc>
              <a:buFont typeface="Wingdings" panose="05000000000000000000" pitchFamily="2" charset="2"/>
              <a:buChar char="§"/>
            </a:pPr>
            <a:r>
              <a:rPr lang="fr-FR" sz="1800" dirty="0"/>
              <a:t>Amélioration de l'éducation et de la mobilité académique</a:t>
            </a:r>
          </a:p>
          <a:p>
            <a:pPr>
              <a:lnSpc>
                <a:spcPct val="100000"/>
              </a:lnSpc>
              <a:buFont typeface="Wingdings" panose="05000000000000000000" pitchFamily="2" charset="2"/>
              <a:buChar char="§"/>
            </a:pPr>
            <a:r>
              <a:rPr lang="fr-FR" sz="1800" dirty="0"/>
              <a:t>Dynamisation du secteur économique</a:t>
            </a:r>
          </a:p>
          <a:p>
            <a:pPr>
              <a:lnSpc>
                <a:spcPct val="100000"/>
              </a:lnSpc>
              <a:buFont typeface="Wingdings" panose="05000000000000000000" pitchFamily="2" charset="2"/>
              <a:buChar char="§"/>
            </a:pPr>
            <a:r>
              <a:rPr lang="fr-FR" sz="1800" dirty="0"/>
              <a:t>Développement des compétences cognitives et intellectuelles</a:t>
            </a:r>
          </a:p>
          <a:p>
            <a:pPr>
              <a:lnSpc>
                <a:spcPct val="100000"/>
              </a:lnSpc>
              <a:buFont typeface="Wingdings" panose="05000000000000000000" pitchFamily="2" charset="2"/>
              <a:buChar char="§"/>
            </a:pPr>
            <a:r>
              <a:rPr lang="fr-FR" sz="1800" dirty="0"/>
              <a:t>Facilitation des échanges culturels et touristiques</a:t>
            </a:r>
          </a:p>
          <a:p>
            <a:pPr>
              <a:lnSpc>
                <a:spcPct val="100000"/>
              </a:lnSpc>
            </a:pPr>
            <a:endParaRPr lang="fr-FR" sz="1800" dirty="0"/>
          </a:p>
        </p:txBody>
      </p:sp>
      <p:graphicFrame>
        <p:nvGraphicFramePr>
          <p:cNvPr id="5" name="Espace réservé du contenu 4">
            <a:extLst>
              <a:ext uri="{FF2B5EF4-FFF2-40B4-BE49-F238E27FC236}">
                <a16:creationId xmlns:a16="http://schemas.microsoft.com/office/drawing/2014/main" id="{3DFC1AFD-7097-193B-4C05-B923EF926EBC}"/>
              </a:ext>
            </a:extLst>
          </p:cNvPr>
          <p:cNvGraphicFramePr>
            <a:graphicFrameLocks noGrp="1"/>
          </p:cNvGraphicFramePr>
          <p:nvPr>
            <p:ph sz="half" idx="2"/>
            <p:extLst>
              <p:ext uri="{D42A27DB-BD31-4B8C-83A1-F6EECF244321}">
                <p14:modId xmlns:p14="http://schemas.microsoft.com/office/powerpoint/2010/main" val="2815542358"/>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BB16C3BB-2857-8ED3-960D-59CE6C34F4B4}"/>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872659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D033-83D0-D237-2AB6-97DF47391A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D52FA1-F1AD-26A5-8B0C-287DC2EB387F}"/>
              </a:ext>
            </a:extLst>
          </p:cNvPr>
          <p:cNvSpPr>
            <a:spLocks noGrp="1"/>
          </p:cNvSpPr>
          <p:nvPr>
            <p:ph type="title"/>
          </p:nvPr>
        </p:nvSpPr>
        <p:spPr>
          <a:xfrm>
            <a:off x="1097280" y="286603"/>
            <a:ext cx="10058400" cy="1450757"/>
          </a:xfrm>
        </p:spPr>
        <p:txBody>
          <a:bodyPr anchor="b">
            <a:normAutofit/>
          </a:bodyPr>
          <a:lstStyle/>
          <a:p>
            <a:r>
              <a:rPr lang="fr-FR" dirty="0"/>
              <a:t>LANGUE FRANCAISE, une langue Seconde</a:t>
            </a:r>
          </a:p>
        </p:txBody>
      </p:sp>
      <p:sp>
        <p:nvSpPr>
          <p:cNvPr id="3" name="Espace réservé du contenu 2">
            <a:extLst>
              <a:ext uri="{FF2B5EF4-FFF2-40B4-BE49-F238E27FC236}">
                <a16:creationId xmlns:a16="http://schemas.microsoft.com/office/drawing/2014/main" id="{70D36051-954E-6310-6627-74631A7F27E7}"/>
              </a:ext>
            </a:extLst>
          </p:cNvPr>
          <p:cNvSpPr>
            <a:spLocks noGrp="1"/>
          </p:cNvSpPr>
          <p:nvPr>
            <p:ph sz="half" idx="1"/>
          </p:nvPr>
        </p:nvSpPr>
        <p:spPr>
          <a:xfrm>
            <a:off x="1097280" y="2120900"/>
            <a:ext cx="4639736" cy="3748193"/>
          </a:xfrm>
        </p:spPr>
        <p:txBody>
          <a:bodyPr>
            <a:normAutofit fontScale="92500" lnSpcReduction="10000"/>
          </a:bodyPr>
          <a:lstStyle/>
          <a:p>
            <a:pPr>
              <a:lnSpc>
                <a:spcPct val="100000"/>
              </a:lnSpc>
            </a:pPr>
            <a:r>
              <a:rPr lang="fr-FR" sz="1800" dirty="0"/>
              <a:t>Article 1 : La langue officielle de la République du Sénégal est le français. Les langues nationales sont le diola, le malinké, le </a:t>
            </a:r>
            <a:r>
              <a:rPr lang="fr-FR" sz="1800" dirty="0" err="1"/>
              <a:t>pular</a:t>
            </a:r>
            <a:r>
              <a:rPr lang="fr-FR" sz="1800" dirty="0"/>
              <a:t>, le sérère, le soninké et le wolof et toute autre langue nationale qui sera codifiée.</a:t>
            </a:r>
          </a:p>
          <a:p>
            <a:r>
              <a:rPr lang="fr-FR" sz="1800" dirty="0"/>
              <a:t>Remplacer le français, comme langue d'enseignement, n'est ni souhaitable ni possible. Si du moins nous ne voulons pas être en retard au rendez-vous de l'an 2000 . </a:t>
            </a:r>
          </a:p>
          <a:p>
            <a:r>
              <a:rPr lang="fr-FR" sz="1800" dirty="0"/>
              <a:t>Décret no 71-566 du 21 mai 1971 relatif à la transcription des langues nationales tranche en faveur de la langue officielle</a:t>
            </a:r>
            <a:endParaRPr lang="en-US" sz="1800" dirty="0"/>
          </a:p>
          <a:p>
            <a:pPr>
              <a:lnSpc>
                <a:spcPct val="100000"/>
              </a:lnSpc>
            </a:pPr>
            <a:endParaRPr lang="fr-FR" sz="1800" dirty="0"/>
          </a:p>
        </p:txBody>
      </p:sp>
      <p:graphicFrame>
        <p:nvGraphicFramePr>
          <p:cNvPr id="5" name="Espace réservé du contenu 4">
            <a:extLst>
              <a:ext uri="{FF2B5EF4-FFF2-40B4-BE49-F238E27FC236}">
                <a16:creationId xmlns:a16="http://schemas.microsoft.com/office/drawing/2014/main" id="{05D0EEAA-FA35-5934-D0FE-3DF3C6E9C2F4}"/>
              </a:ext>
            </a:extLst>
          </p:cNvPr>
          <p:cNvGraphicFramePr>
            <a:graphicFrameLocks noGrp="1"/>
          </p:cNvGraphicFramePr>
          <p:nvPr>
            <p:ph sz="half" idx="2"/>
            <p:extLst>
              <p:ext uri="{D42A27DB-BD31-4B8C-83A1-F6EECF244321}">
                <p14:modId xmlns:p14="http://schemas.microsoft.com/office/powerpoint/2010/main" val="1386502245"/>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486B6266-88C1-4722-358D-1DDA0D117480}"/>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1704618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5A80E-C61D-CBAB-CD1A-3AEF29501D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2159E5-F40A-864C-77EA-702904F8AB0F}"/>
              </a:ext>
            </a:extLst>
          </p:cNvPr>
          <p:cNvSpPr>
            <a:spLocks noGrp="1"/>
          </p:cNvSpPr>
          <p:nvPr>
            <p:ph type="title"/>
          </p:nvPr>
        </p:nvSpPr>
        <p:spPr>
          <a:xfrm>
            <a:off x="1097280" y="286603"/>
            <a:ext cx="10058400" cy="1450757"/>
          </a:xfrm>
        </p:spPr>
        <p:txBody>
          <a:bodyPr anchor="b">
            <a:normAutofit/>
          </a:bodyPr>
          <a:lstStyle/>
          <a:p>
            <a:r>
              <a:rPr lang="fr-FR" dirty="0"/>
              <a:t>LANGUE FRANCAISE, une langue Seconde</a:t>
            </a:r>
          </a:p>
        </p:txBody>
      </p:sp>
      <p:sp>
        <p:nvSpPr>
          <p:cNvPr id="3" name="Espace réservé du contenu 2">
            <a:extLst>
              <a:ext uri="{FF2B5EF4-FFF2-40B4-BE49-F238E27FC236}">
                <a16:creationId xmlns:a16="http://schemas.microsoft.com/office/drawing/2014/main" id="{8884A3F7-450C-FC13-5F77-D125818187FB}"/>
              </a:ext>
            </a:extLst>
          </p:cNvPr>
          <p:cNvSpPr>
            <a:spLocks noGrp="1"/>
          </p:cNvSpPr>
          <p:nvPr>
            <p:ph sz="half" idx="1"/>
          </p:nvPr>
        </p:nvSpPr>
        <p:spPr>
          <a:xfrm>
            <a:off x="1097280" y="2120900"/>
            <a:ext cx="4639736" cy="3748193"/>
          </a:xfrm>
        </p:spPr>
        <p:txBody>
          <a:bodyPr>
            <a:normAutofit/>
          </a:bodyPr>
          <a:lstStyle/>
          <a:p>
            <a:pPr>
              <a:lnSpc>
                <a:spcPct val="100000"/>
              </a:lnSpc>
            </a:pPr>
            <a:r>
              <a:rPr lang="fr-FR" sz="1800" dirty="0" err="1"/>
              <a:t>Michèle</a:t>
            </a:r>
            <a:r>
              <a:rPr lang="fr-FR" sz="1800" dirty="0"/>
              <a:t> </a:t>
            </a:r>
            <a:r>
              <a:rPr lang="fr-FR" sz="1800" dirty="0" err="1"/>
              <a:t>Verdelhan</a:t>
            </a:r>
            <a:r>
              <a:rPr lang="fr-FR" sz="1800" dirty="0"/>
              <a:t>-Bourgade le souligne en donnant quelques exemples.</a:t>
            </a:r>
          </a:p>
          <a:p>
            <a:pPr>
              <a:lnSpc>
                <a:spcPct val="100000"/>
              </a:lnSpc>
            </a:pPr>
            <a:r>
              <a:rPr lang="fr-FR" sz="1800" dirty="0"/>
              <a:t> On constate que la lexie français langue seconde est utilisée de façon persistante pour décrire des réalités bien différentes…Au Canada, où pour des raisons évidentes la recherche didactique est plus qu’en Europe marquée par le monde anglo-saxon, nombreuses sont les publications où la lexie langue seconde recouvre indistinctement les problèmes de langue étrangère et ceux de langue seconde proprement dite (2007, p. 12). </a:t>
            </a:r>
          </a:p>
        </p:txBody>
      </p:sp>
      <p:graphicFrame>
        <p:nvGraphicFramePr>
          <p:cNvPr id="5" name="Espace réservé du contenu 4">
            <a:extLst>
              <a:ext uri="{FF2B5EF4-FFF2-40B4-BE49-F238E27FC236}">
                <a16:creationId xmlns:a16="http://schemas.microsoft.com/office/drawing/2014/main" id="{53F9ED8D-A007-8DEC-CE43-9FF4015F3D7D}"/>
              </a:ext>
            </a:extLst>
          </p:cNvPr>
          <p:cNvGraphicFramePr>
            <a:graphicFrameLocks noGrp="1"/>
          </p:cNvGraphicFramePr>
          <p:nvPr>
            <p:ph sz="half" idx="2"/>
            <p:extLst>
              <p:ext uri="{D42A27DB-BD31-4B8C-83A1-F6EECF244321}">
                <p14:modId xmlns:p14="http://schemas.microsoft.com/office/powerpoint/2010/main" val="1135980949"/>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ADC0C2D1-3E56-3369-9E93-1C6ED7B51172}"/>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3765282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8E0C1-B085-70C8-0925-B80482E1677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082922B-40D2-5761-A696-F45C0BE4E472}"/>
              </a:ext>
            </a:extLst>
          </p:cNvPr>
          <p:cNvSpPr>
            <a:spLocks noGrp="1"/>
          </p:cNvSpPr>
          <p:nvPr>
            <p:ph type="title"/>
          </p:nvPr>
        </p:nvSpPr>
        <p:spPr>
          <a:xfrm>
            <a:off x="1097280" y="286603"/>
            <a:ext cx="10058400" cy="1450757"/>
          </a:xfrm>
        </p:spPr>
        <p:txBody>
          <a:bodyPr anchor="b">
            <a:normAutofit/>
          </a:bodyPr>
          <a:lstStyle/>
          <a:p>
            <a:r>
              <a:rPr lang="fr-FR" dirty="0"/>
              <a:t>LANGUE FRANCAISE, une langue Seconde</a:t>
            </a:r>
          </a:p>
        </p:txBody>
      </p:sp>
      <p:sp>
        <p:nvSpPr>
          <p:cNvPr id="3" name="Espace réservé du contenu 2">
            <a:extLst>
              <a:ext uri="{FF2B5EF4-FFF2-40B4-BE49-F238E27FC236}">
                <a16:creationId xmlns:a16="http://schemas.microsoft.com/office/drawing/2014/main" id="{04C9AA92-B470-1850-7E8E-690CA5777CD1}"/>
              </a:ext>
            </a:extLst>
          </p:cNvPr>
          <p:cNvSpPr>
            <a:spLocks noGrp="1"/>
          </p:cNvSpPr>
          <p:nvPr>
            <p:ph sz="half" idx="1"/>
          </p:nvPr>
        </p:nvSpPr>
        <p:spPr>
          <a:xfrm>
            <a:off x="1097280" y="2120900"/>
            <a:ext cx="4639736" cy="3748193"/>
          </a:xfrm>
        </p:spPr>
        <p:txBody>
          <a:bodyPr>
            <a:normAutofit/>
          </a:bodyPr>
          <a:lstStyle/>
          <a:p>
            <a:pPr>
              <a:lnSpc>
                <a:spcPct val="100000"/>
              </a:lnSpc>
            </a:pPr>
            <a:r>
              <a:rPr lang="fr-FR" sz="1800" dirty="0"/>
              <a:t>Jean-Pierre Cuq évoque le contexte en ces termes :</a:t>
            </a:r>
          </a:p>
          <a:p>
            <a:pPr>
              <a:lnSpc>
                <a:spcPct val="100000"/>
              </a:lnSpc>
            </a:pPr>
            <a:r>
              <a:rPr lang="fr-FR" sz="1800" dirty="0"/>
              <a:t> Parler de langue seconde, c’est implicitement faire référence à la présence d’au moins d’une autre langue dans l’environnement linguistique de l’apprenant et admettre que cette langue, qu’on appelle classiquement « langue maternelle » occupe la première place (1991, p. 89).</a:t>
            </a:r>
          </a:p>
          <a:p>
            <a:pPr>
              <a:lnSpc>
                <a:spcPct val="100000"/>
              </a:lnSpc>
            </a:pPr>
            <a:endParaRPr lang="fr-FR" sz="1800" dirty="0"/>
          </a:p>
        </p:txBody>
      </p:sp>
      <p:graphicFrame>
        <p:nvGraphicFramePr>
          <p:cNvPr id="5" name="Espace réservé du contenu 4">
            <a:extLst>
              <a:ext uri="{FF2B5EF4-FFF2-40B4-BE49-F238E27FC236}">
                <a16:creationId xmlns:a16="http://schemas.microsoft.com/office/drawing/2014/main" id="{1DF8AD8E-AE05-8454-C333-E4352B55B870}"/>
              </a:ext>
            </a:extLst>
          </p:cNvPr>
          <p:cNvGraphicFramePr>
            <a:graphicFrameLocks noGrp="1"/>
          </p:cNvGraphicFramePr>
          <p:nvPr>
            <p:ph sz="half" idx="2"/>
            <p:extLst>
              <p:ext uri="{D42A27DB-BD31-4B8C-83A1-F6EECF244321}">
                <p14:modId xmlns:p14="http://schemas.microsoft.com/office/powerpoint/2010/main" val="2831516517"/>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1C0F76C0-F82B-571E-98AC-AB1E2BE76FAB}"/>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1528674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159A1-64F3-06A3-503E-6306D6E698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6DA2B1-BA27-D08B-98D2-25DCA214D708}"/>
              </a:ext>
            </a:extLst>
          </p:cNvPr>
          <p:cNvSpPr>
            <a:spLocks noGrp="1"/>
          </p:cNvSpPr>
          <p:nvPr>
            <p:ph type="title"/>
          </p:nvPr>
        </p:nvSpPr>
        <p:spPr>
          <a:xfrm>
            <a:off x="1097280" y="286603"/>
            <a:ext cx="10058400" cy="1450757"/>
          </a:xfrm>
        </p:spPr>
        <p:txBody>
          <a:bodyPr anchor="b">
            <a:normAutofit/>
          </a:bodyPr>
          <a:lstStyle/>
          <a:p>
            <a:r>
              <a:rPr lang="fr-FR" dirty="0"/>
              <a:t>LANGUE FRANCAISE, une langue Seconde</a:t>
            </a:r>
          </a:p>
        </p:txBody>
      </p:sp>
      <p:sp>
        <p:nvSpPr>
          <p:cNvPr id="3" name="Espace réservé du contenu 2">
            <a:extLst>
              <a:ext uri="{FF2B5EF4-FFF2-40B4-BE49-F238E27FC236}">
                <a16:creationId xmlns:a16="http://schemas.microsoft.com/office/drawing/2014/main" id="{ABF119A9-16A9-A21B-893E-E058D10C5A39}"/>
              </a:ext>
            </a:extLst>
          </p:cNvPr>
          <p:cNvSpPr>
            <a:spLocks noGrp="1"/>
          </p:cNvSpPr>
          <p:nvPr>
            <p:ph sz="half" idx="1"/>
          </p:nvPr>
        </p:nvSpPr>
        <p:spPr>
          <a:xfrm>
            <a:off x="1097280" y="2120900"/>
            <a:ext cx="4639736" cy="3748193"/>
          </a:xfrm>
        </p:spPr>
        <p:txBody>
          <a:bodyPr>
            <a:normAutofit/>
          </a:bodyPr>
          <a:lstStyle/>
          <a:p>
            <a:pPr>
              <a:lnSpc>
                <a:spcPct val="100000"/>
              </a:lnSpc>
            </a:pPr>
            <a:r>
              <a:rPr lang="fr-FR" sz="1800" dirty="0" err="1"/>
              <a:t>Mwatha-Musanji</a:t>
            </a:r>
            <a:r>
              <a:rPr lang="fr-FR" sz="1800" dirty="0"/>
              <a:t> </a:t>
            </a:r>
            <a:r>
              <a:rPr lang="fr-FR" sz="1800" dirty="0" err="1"/>
              <a:t>Ngalasso</a:t>
            </a:r>
            <a:r>
              <a:rPr lang="fr-FR" sz="1800" dirty="0"/>
              <a:t> met l’accent sur l’ordre d’acquisition et de maîtrise. Il note en effet que le FLS est un idiome qui nécessairement et exclusivement par rapport à un individu au moins bilingue [et] s’oppose aux autres langues dans une hiérarchie fondée sur un ordre à la fois chronologique (succession dans le processus d’acquisition) et logique (degré de maîtrise) (1992, p. 33)</a:t>
            </a:r>
          </a:p>
        </p:txBody>
      </p:sp>
      <p:graphicFrame>
        <p:nvGraphicFramePr>
          <p:cNvPr id="5" name="Espace réservé du contenu 4">
            <a:extLst>
              <a:ext uri="{FF2B5EF4-FFF2-40B4-BE49-F238E27FC236}">
                <a16:creationId xmlns:a16="http://schemas.microsoft.com/office/drawing/2014/main" id="{FB86B012-6DA3-7C1F-D900-429693D09699}"/>
              </a:ext>
            </a:extLst>
          </p:cNvPr>
          <p:cNvGraphicFramePr>
            <a:graphicFrameLocks noGrp="1"/>
          </p:cNvGraphicFramePr>
          <p:nvPr>
            <p:ph sz="half" idx="2"/>
            <p:extLst>
              <p:ext uri="{D42A27DB-BD31-4B8C-83A1-F6EECF244321}">
                <p14:modId xmlns:p14="http://schemas.microsoft.com/office/powerpoint/2010/main" val="769715923"/>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C10F3830-B33B-B708-DFD4-030E769397DB}"/>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507403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0B680-D0AE-3A18-15E9-118F703D9F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5198976-386C-4E3F-AACD-F62E043DBBEA}"/>
              </a:ext>
            </a:extLst>
          </p:cNvPr>
          <p:cNvSpPr>
            <a:spLocks noGrp="1"/>
          </p:cNvSpPr>
          <p:nvPr>
            <p:ph type="title"/>
          </p:nvPr>
        </p:nvSpPr>
        <p:spPr>
          <a:xfrm>
            <a:off x="1097280" y="286603"/>
            <a:ext cx="10058400" cy="1450757"/>
          </a:xfrm>
        </p:spPr>
        <p:txBody>
          <a:bodyPr anchor="b">
            <a:normAutofit/>
          </a:bodyPr>
          <a:lstStyle/>
          <a:p>
            <a:r>
              <a:rPr lang="fr-FR" dirty="0"/>
              <a:t>LANGUE FRANCAISE, une langue Seconde: </a:t>
            </a:r>
            <a:r>
              <a:rPr lang="fr-FR" dirty="0">
                <a:highlight>
                  <a:srgbClr val="808080"/>
                </a:highlight>
              </a:rPr>
              <a:t>Histoire et affirmation</a:t>
            </a:r>
          </a:p>
        </p:txBody>
      </p:sp>
      <p:sp>
        <p:nvSpPr>
          <p:cNvPr id="3" name="Espace réservé du contenu 2">
            <a:extLst>
              <a:ext uri="{FF2B5EF4-FFF2-40B4-BE49-F238E27FC236}">
                <a16:creationId xmlns:a16="http://schemas.microsoft.com/office/drawing/2014/main" id="{78A1C482-E190-36D8-B5AF-D82775F99964}"/>
              </a:ext>
            </a:extLst>
          </p:cNvPr>
          <p:cNvSpPr>
            <a:spLocks noGrp="1"/>
          </p:cNvSpPr>
          <p:nvPr>
            <p:ph sz="half" idx="1"/>
          </p:nvPr>
        </p:nvSpPr>
        <p:spPr>
          <a:xfrm>
            <a:off x="1097280" y="2120900"/>
            <a:ext cx="11219578" cy="3748193"/>
          </a:xfrm>
        </p:spPr>
        <p:txBody>
          <a:bodyPr>
            <a:noAutofit/>
          </a:bodyPr>
          <a:lstStyle/>
          <a:p>
            <a:pPr>
              <a:lnSpc>
                <a:spcPct val="100000"/>
              </a:lnSpc>
            </a:pPr>
            <a:r>
              <a:rPr lang="fr-FR" sz="1000" b="1" dirty="0">
                <a:latin typeface="Arial" panose="020B0604020202020204" pitchFamily="34" charset="0"/>
                <a:cs typeface="Arial" panose="020B0604020202020204" pitchFamily="34" charset="0"/>
              </a:rPr>
              <a:t>1960: </a:t>
            </a:r>
            <a:r>
              <a:rPr lang="fr-FR" sz="1000" dirty="0">
                <a:latin typeface="Arial" panose="020B0604020202020204" pitchFamily="34" charset="0"/>
                <a:cs typeface="Arial" panose="020B0604020202020204" pitchFamily="34" charset="0"/>
              </a:rPr>
              <a:t>Indépendance des pays africains francophones et maintien du français comme langue officielle.</a:t>
            </a:r>
          </a:p>
          <a:p>
            <a:pPr>
              <a:lnSpc>
                <a:spcPct val="100000"/>
              </a:lnSpc>
            </a:pPr>
            <a:r>
              <a:rPr lang="fr-FR" sz="1000" b="1" dirty="0">
                <a:latin typeface="Arial" panose="020B0604020202020204" pitchFamily="34" charset="0"/>
                <a:cs typeface="Arial" panose="020B0604020202020204" pitchFamily="34" charset="0"/>
              </a:rPr>
              <a:t>1969: </a:t>
            </a:r>
            <a:r>
              <a:rPr lang="fr-FR" sz="1000" dirty="0">
                <a:latin typeface="Arial" panose="020B0604020202020204" pitchFamily="34" charset="0"/>
                <a:cs typeface="Arial" panose="020B0604020202020204" pitchFamily="34" charset="0"/>
              </a:rPr>
              <a:t>Création de l'Organisation Internationale de la Francophonie (OIF) et renforcement du rôle du français en Afrique.</a:t>
            </a:r>
          </a:p>
          <a:p>
            <a:pPr>
              <a:lnSpc>
                <a:spcPct val="100000"/>
              </a:lnSpc>
            </a:pPr>
            <a:r>
              <a:rPr lang="fr-FR" sz="1000" b="1" dirty="0">
                <a:latin typeface="Arial" panose="020B0604020202020204" pitchFamily="34" charset="0"/>
                <a:cs typeface="Arial" panose="020B0604020202020204" pitchFamily="34" charset="0"/>
              </a:rPr>
              <a:t>1975: </a:t>
            </a:r>
            <a:r>
              <a:rPr lang="fr-FR" sz="1000" dirty="0">
                <a:latin typeface="Arial" panose="020B0604020202020204" pitchFamily="34" charset="0"/>
                <a:cs typeface="Arial" panose="020B0604020202020204" pitchFamily="34" charset="0"/>
              </a:rPr>
              <a:t>Première conférence des chefs d'État et de gouvernement des pays de la Francophonie à Niamey, renforcement du rôle du français comme langue d'échanges culturels et diplomatiques.</a:t>
            </a:r>
          </a:p>
          <a:p>
            <a:pPr>
              <a:lnSpc>
                <a:spcPct val="100000"/>
              </a:lnSpc>
            </a:pPr>
            <a:r>
              <a:rPr lang="fr-FR" sz="1000" b="1" dirty="0">
                <a:latin typeface="Arial" panose="020B0604020202020204" pitchFamily="34" charset="0"/>
                <a:cs typeface="Arial" panose="020B0604020202020204" pitchFamily="34" charset="0"/>
              </a:rPr>
              <a:t>1981</a:t>
            </a:r>
            <a:r>
              <a:rPr lang="fr-FR" sz="1000" dirty="0">
                <a:latin typeface="Arial" panose="020B0604020202020204" pitchFamily="34" charset="0"/>
                <a:cs typeface="Arial" panose="020B0604020202020204" pitchFamily="34" charset="0"/>
              </a:rPr>
              <a:t>: Réformes éducatives en Afrique pour renforcer l'usage du français dans l'enseignement.</a:t>
            </a:r>
          </a:p>
          <a:p>
            <a:pPr>
              <a:lnSpc>
                <a:spcPct val="100000"/>
              </a:lnSpc>
            </a:pPr>
            <a:r>
              <a:rPr lang="fr-FR" sz="1000" b="1" dirty="0">
                <a:latin typeface="Arial" panose="020B0604020202020204" pitchFamily="34" charset="0"/>
                <a:cs typeface="Arial" panose="020B0604020202020204" pitchFamily="34" charset="0"/>
              </a:rPr>
              <a:t>1989: </a:t>
            </a:r>
            <a:r>
              <a:rPr lang="fr-FR" sz="1000" dirty="0">
                <a:latin typeface="Arial" panose="020B0604020202020204" pitchFamily="34" charset="0"/>
                <a:cs typeface="Arial" panose="020B0604020202020204" pitchFamily="34" charset="0"/>
              </a:rPr>
              <a:t>Adoption de la Charte de la Francophonie à Paris : consolidation du statut du français en tant que langue de coopération internationale.</a:t>
            </a:r>
          </a:p>
          <a:p>
            <a:pPr>
              <a:lnSpc>
                <a:spcPct val="100000"/>
              </a:lnSpc>
            </a:pPr>
            <a:r>
              <a:rPr lang="fr-FR" sz="1000" b="1" dirty="0">
                <a:latin typeface="Arial" panose="020B0604020202020204" pitchFamily="34" charset="0"/>
                <a:cs typeface="Arial" panose="020B0604020202020204" pitchFamily="34" charset="0"/>
              </a:rPr>
              <a:t>1990: </a:t>
            </a:r>
            <a:r>
              <a:rPr lang="fr-FR" sz="1000" dirty="0">
                <a:latin typeface="Arial" panose="020B0604020202020204" pitchFamily="34" charset="0"/>
                <a:cs typeface="Arial" panose="020B0604020202020204" pitchFamily="34" charset="0"/>
              </a:rPr>
              <a:t>La Décennie de la Francophonie : engagements renforcés pour la promotion du français et du multilinguisme.</a:t>
            </a:r>
          </a:p>
          <a:p>
            <a:pPr>
              <a:lnSpc>
                <a:spcPct val="100000"/>
              </a:lnSpc>
            </a:pPr>
            <a:r>
              <a:rPr lang="fr-FR" sz="1000" b="1" dirty="0">
                <a:latin typeface="Arial" panose="020B0604020202020204" pitchFamily="34" charset="0"/>
                <a:cs typeface="Arial" panose="020B0604020202020204" pitchFamily="34" charset="0"/>
              </a:rPr>
              <a:t>1994:</a:t>
            </a:r>
            <a:r>
              <a:rPr lang="fr-FR" sz="1000" dirty="0">
                <a:latin typeface="Arial" panose="020B0604020202020204" pitchFamily="34" charset="0"/>
                <a:cs typeface="Arial" panose="020B0604020202020204" pitchFamily="34" charset="0"/>
              </a:rPr>
              <a:t>Conférence de la Francophonie à Cotonou et affirmation du français comme langue de développement.</a:t>
            </a:r>
          </a:p>
          <a:p>
            <a:pPr>
              <a:lnSpc>
                <a:spcPct val="100000"/>
              </a:lnSpc>
            </a:pPr>
            <a:r>
              <a:rPr lang="fr-FR" sz="1000" b="1" dirty="0">
                <a:latin typeface="Arial" panose="020B0604020202020204" pitchFamily="34" charset="0"/>
                <a:cs typeface="Arial" panose="020B0604020202020204" pitchFamily="34" charset="0"/>
              </a:rPr>
              <a:t>2000: </a:t>
            </a:r>
            <a:r>
              <a:rPr lang="fr-FR" sz="1000" dirty="0">
                <a:latin typeface="Arial" panose="020B0604020202020204" pitchFamily="34" charset="0"/>
                <a:cs typeface="Arial" panose="020B0604020202020204" pitchFamily="34" charset="0"/>
              </a:rPr>
              <a:t>Le français face aux défis des langues locales et de l'anglicisation en Afrique.</a:t>
            </a:r>
          </a:p>
          <a:p>
            <a:pPr>
              <a:lnSpc>
                <a:spcPct val="100000"/>
              </a:lnSpc>
            </a:pPr>
            <a:r>
              <a:rPr lang="fr-FR" sz="1000" b="1" dirty="0">
                <a:latin typeface="Arial" panose="020B0604020202020204" pitchFamily="34" charset="0"/>
                <a:cs typeface="Arial" panose="020B0604020202020204" pitchFamily="34" charset="0"/>
              </a:rPr>
              <a:t>2002: </a:t>
            </a:r>
            <a:r>
              <a:rPr lang="fr-FR" sz="1000" dirty="0">
                <a:latin typeface="Arial" panose="020B0604020202020204" pitchFamily="34" charset="0"/>
                <a:cs typeface="Arial" panose="020B0604020202020204" pitchFamily="34" charset="0"/>
              </a:rPr>
              <a:t>Création du "Forum de la langue française" à l'occasion de la 9e conférence de la Francophonie, pour promouvoir le français dans les pays africains.</a:t>
            </a:r>
          </a:p>
          <a:p>
            <a:pPr>
              <a:lnSpc>
                <a:spcPct val="100000"/>
              </a:lnSpc>
            </a:pPr>
            <a:r>
              <a:rPr lang="fr-FR" sz="1000" b="1" dirty="0">
                <a:latin typeface="Arial" panose="020B0604020202020204" pitchFamily="34" charset="0"/>
                <a:cs typeface="Arial" panose="020B0604020202020204" pitchFamily="34" charset="0"/>
              </a:rPr>
              <a:t>2010: </a:t>
            </a:r>
            <a:r>
              <a:rPr lang="fr-FR" sz="1000" dirty="0">
                <a:latin typeface="Arial" panose="020B0604020202020204" pitchFamily="34" charset="0"/>
                <a:cs typeface="Arial" panose="020B0604020202020204" pitchFamily="34" charset="0"/>
              </a:rPr>
              <a:t>Le français et les nouveaux défis liés à la mondialisation et aux nouvelles technologies. et La langue française dans la société numérique et la croissance des nouveaux médias en Afrique.</a:t>
            </a:r>
          </a:p>
          <a:p>
            <a:r>
              <a:rPr lang="fr-FR" sz="1000" b="1" dirty="0">
                <a:latin typeface="Arial" panose="020B0604020202020204" pitchFamily="34" charset="0"/>
                <a:cs typeface="Arial" panose="020B0604020202020204" pitchFamily="34" charset="0"/>
              </a:rPr>
              <a:t>2014: </a:t>
            </a:r>
            <a:r>
              <a:rPr lang="fr-FR" sz="1000" dirty="0">
                <a:latin typeface="Arial" panose="020B0604020202020204" pitchFamily="34" charset="0"/>
                <a:cs typeface="Arial" panose="020B0604020202020204" pitchFamily="34" charset="0"/>
              </a:rPr>
              <a:t>Le français comme langue d'enseignement au cœur des réformes éducatives dans plusieurs pays africains francophones.</a:t>
            </a:r>
          </a:p>
          <a:p>
            <a:r>
              <a:rPr lang="fr-FR" sz="1000" b="1" dirty="0">
                <a:latin typeface="Arial" panose="020B0604020202020204" pitchFamily="34" charset="0"/>
                <a:cs typeface="Arial" panose="020B0604020202020204" pitchFamily="34" charset="0"/>
              </a:rPr>
              <a:t>2018: </a:t>
            </a:r>
            <a:r>
              <a:rPr lang="fr-FR" sz="1000" dirty="0">
                <a:latin typeface="Arial" panose="020B0604020202020204" pitchFamily="34" charset="0"/>
                <a:cs typeface="Arial" panose="020B0604020202020204" pitchFamily="34" charset="0"/>
              </a:rPr>
              <a:t>Le Sommet de la Francophonie à Erevan (Arménie) : discussion sur l'impact du français face aux nouvelles dynamiques culturelles et numériques en Afrique.</a:t>
            </a:r>
          </a:p>
          <a:p>
            <a:pPr>
              <a:lnSpc>
                <a:spcPct val="100000"/>
              </a:lnSpc>
            </a:pPr>
            <a:r>
              <a:rPr lang="fr-FR" sz="1000" b="1" dirty="0">
                <a:latin typeface="Arial" panose="020B0604020202020204" pitchFamily="34" charset="0"/>
                <a:cs typeface="Arial" panose="020B0604020202020204" pitchFamily="34" charset="0"/>
              </a:rPr>
              <a:t>2019- 2021 : </a:t>
            </a:r>
            <a:r>
              <a:rPr lang="fr-FR" sz="1000" dirty="0">
                <a:latin typeface="Arial" panose="020B0604020202020204" pitchFamily="34" charset="0"/>
                <a:cs typeface="Arial" panose="020B0604020202020204" pitchFamily="34" charset="0"/>
              </a:rPr>
              <a:t>Le français à l'ère de la mondialisation et des enjeux géopolitiques en Afrique et le covid </a:t>
            </a:r>
          </a:p>
        </p:txBody>
      </p:sp>
      <p:sp>
        <p:nvSpPr>
          <p:cNvPr id="9" name="Content Placeholder 3">
            <a:extLst>
              <a:ext uri="{FF2B5EF4-FFF2-40B4-BE49-F238E27FC236}">
                <a16:creationId xmlns:a16="http://schemas.microsoft.com/office/drawing/2014/main" id="{B8C9577D-BCA3-AED2-6C8A-7DA0B00DB90D}"/>
              </a:ext>
            </a:extLst>
          </p:cNvPr>
          <p:cNvSpPr>
            <a:spLocks noGrp="1"/>
          </p:cNvSpPr>
          <p:nvPr>
            <p:ph sz="half" idx="2"/>
          </p:nvPr>
        </p:nvSpPr>
        <p:spPr>
          <a:xfrm>
            <a:off x="6515944" y="2120900"/>
            <a:ext cx="4639736" cy="3748194"/>
          </a:xfrm>
        </p:spPr>
        <p:txBody>
          <a:bodyPr>
            <a:normAutofit/>
          </a:bodyPr>
          <a:lstStyle/>
          <a:p>
            <a:r>
              <a:rPr lang="fr-FR" dirty="0"/>
              <a:t>.</a:t>
            </a:r>
            <a:endParaRPr lang="en-US" dirty="0"/>
          </a:p>
        </p:txBody>
      </p:sp>
      <p:sp>
        <p:nvSpPr>
          <p:cNvPr id="4" name="Espace réservé de la date 3">
            <a:extLst>
              <a:ext uri="{FF2B5EF4-FFF2-40B4-BE49-F238E27FC236}">
                <a16:creationId xmlns:a16="http://schemas.microsoft.com/office/drawing/2014/main" id="{3C5A75C8-A052-505B-735F-B4BDB35784FC}"/>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1774069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2FE6D-9B69-5906-AE59-2D9AC10E6B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752C8A-5D1F-4FCC-0327-7012CF9A0BC5}"/>
              </a:ext>
            </a:extLst>
          </p:cNvPr>
          <p:cNvSpPr>
            <a:spLocks noGrp="1"/>
          </p:cNvSpPr>
          <p:nvPr>
            <p:ph type="title"/>
          </p:nvPr>
        </p:nvSpPr>
        <p:spPr>
          <a:xfrm>
            <a:off x="1097280" y="286603"/>
            <a:ext cx="10058400" cy="1450757"/>
          </a:xfrm>
        </p:spPr>
        <p:txBody>
          <a:bodyPr anchor="b">
            <a:normAutofit/>
          </a:bodyPr>
          <a:lstStyle/>
          <a:p>
            <a:r>
              <a:rPr lang="fr-FR" dirty="0"/>
              <a:t>LANGUE FRANCAISE, une langue seconde</a:t>
            </a:r>
          </a:p>
        </p:txBody>
      </p:sp>
      <p:sp>
        <p:nvSpPr>
          <p:cNvPr id="3" name="Espace réservé du contenu 2">
            <a:extLst>
              <a:ext uri="{FF2B5EF4-FFF2-40B4-BE49-F238E27FC236}">
                <a16:creationId xmlns:a16="http://schemas.microsoft.com/office/drawing/2014/main" id="{977431EC-C698-C578-36C4-DC05AB99D81D}"/>
              </a:ext>
            </a:extLst>
          </p:cNvPr>
          <p:cNvSpPr>
            <a:spLocks noGrp="1"/>
          </p:cNvSpPr>
          <p:nvPr>
            <p:ph sz="half" idx="1"/>
          </p:nvPr>
        </p:nvSpPr>
        <p:spPr>
          <a:xfrm>
            <a:off x="1192026" y="2120901"/>
            <a:ext cx="4639736" cy="3748193"/>
          </a:xfrm>
        </p:spPr>
        <p:txBody>
          <a:bodyPr>
            <a:normAutofit fontScale="85000" lnSpcReduction="20000"/>
          </a:bodyPr>
          <a:lstStyle/>
          <a:p>
            <a:pPr>
              <a:buNone/>
            </a:pPr>
            <a:r>
              <a:rPr lang="fr-FR" sz="1600" b="1" dirty="0"/>
              <a:t>1. Langue officielle et administrative</a:t>
            </a:r>
          </a:p>
          <a:p>
            <a:pPr>
              <a:buNone/>
            </a:pPr>
            <a:r>
              <a:rPr lang="fr-FR" sz="1600" b="1" dirty="0"/>
              <a:t>2. Langue d’enseignement</a:t>
            </a:r>
          </a:p>
          <a:p>
            <a:pPr>
              <a:buNone/>
            </a:pPr>
            <a:r>
              <a:rPr lang="fr-FR" sz="1600" b="1" dirty="0"/>
              <a:t>3. Langue de culture et de communication</a:t>
            </a:r>
          </a:p>
          <a:p>
            <a:pPr>
              <a:buNone/>
            </a:pPr>
            <a:r>
              <a:rPr lang="fr-FR" sz="1600" b="1" dirty="0"/>
              <a:t>4. Bilinguisme et plurilinguisme</a:t>
            </a:r>
          </a:p>
          <a:p>
            <a:pPr>
              <a:buNone/>
            </a:pPr>
            <a:r>
              <a:rPr lang="fr-FR" sz="1600" b="1" dirty="0"/>
              <a:t>5. Variétés de français</a:t>
            </a:r>
          </a:p>
          <a:p>
            <a:pPr>
              <a:buNone/>
            </a:pPr>
            <a:r>
              <a:rPr lang="fr-FR" sz="1600" b="1" dirty="0"/>
              <a:t>6. Langue de la diplomatie et des relations internationales</a:t>
            </a:r>
          </a:p>
          <a:p>
            <a:pPr>
              <a:buNone/>
            </a:pPr>
            <a:r>
              <a:rPr lang="fr-FR" sz="1600" b="1" dirty="0"/>
              <a:t>7. Langue de développement économique et social</a:t>
            </a:r>
          </a:p>
          <a:p>
            <a:pPr>
              <a:buNone/>
            </a:pPr>
            <a:r>
              <a:rPr lang="fr-FR" sz="1600" b="1" dirty="0"/>
              <a:t>8. Enjeux liés à l'usage du français</a:t>
            </a:r>
          </a:p>
          <a:p>
            <a:pPr>
              <a:buNone/>
            </a:pPr>
            <a:r>
              <a:rPr lang="fr-FR" sz="1600" b="1" dirty="0"/>
              <a:t>9. Francophonie et influence croissante</a:t>
            </a:r>
          </a:p>
          <a:p>
            <a:pPr marL="0" indent="0">
              <a:buNone/>
            </a:pPr>
            <a:r>
              <a:rPr lang="fr-FR" sz="1600" b="1" dirty="0"/>
              <a:t>10. Langue des jeunes et des technologies</a:t>
            </a:r>
          </a:p>
        </p:txBody>
      </p:sp>
      <p:graphicFrame>
        <p:nvGraphicFramePr>
          <p:cNvPr id="5" name="Espace réservé du contenu 4">
            <a:extLst>
              <a:ext uri="{FF2B5EF4-FFF2-40B4-BE49-F238E27FC236}">
                <a16:creationId xmlns:a16="http://schemas.microsoft.com/office/drawing/2014/main" id="{744D0FE8-CB98-3BA6-6E24-7234C8008836}"/>
              </a:ext>
            </a:extLst>
          </p:cNvPr>
          <p:cNvGraphicFramePr>
            <a:graphicFrameLocks noGrp="1"/>
          </p:cNvGraphicFramePr>
          <p:nvPr>
            <p:ph sz="half" idx="2"/>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DD589A8C-7A6A-B066-3F20-9EA6AC4D1569}"/>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992351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87B31-945E-EB30-848A-5FD9816A28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6A47BA-2077-A81B-EBF2-6103AE9301D4}"/>
              </a:ext>
            </a:extLst>
          </p:cNvPr>
          <p:cNvSpPr>
            <a:spLocks noGrp="1"/>
          </p:cNvSpPr>
          <p:nvPr>
            <p:ph type="title"/>
          </p:nvPr>
        </p:nvSpPr>
        <p:spPr>
          <a:xfrm>
            <a:off x="1097280" y="286603"/>
            <a:ext cx="10058400" cy="1450757"/>
          </a:xfrm>
        </p:spPr>
        <p:txBody>
          <a:bodyPr anchor="b">
            <a:normAutofit/>
          </a:bodyPr>
          <a:lstStyle/>
          <a:p>
            <a:r>
              <a:rPr lang="fr-FR" dirty="0"/>
              <a:t>LANGUE FRANCAISE, une langue seconde</a:t>
            </a:r>
          </a:p>
        </p:txBody>
      </p:sp>
      <p:sp>
        <p:nvSpPr>
          <p:cNvPr id="3" name="Espace réservé du contenu 2">
            <a:extLst>
              <a:ext uri="{FF2B5EF4-FFF2-40B4-BE49-F238E27FC236}">
                <a16:creationId xmlns:a16="http://schemas.microsoft.com/office/drawing/2014/main" id="{FA1697E8-A8B7-F2AE-474F-F77194B7AAEC}"/>
              </a:ext>
            </a:extLst>
          </p:cNvPr>
          <p:cNvSpPr>
            <a:spLocks noGrp="1"/>
          </p:cNvSpPr>
          <p:nvPr>
            <p:ph sz="half" idx="1"/>
          </p:nvPr>
        </p:nvSpPr>
        <p:spPr>
          <a:xfrm>
            <a:off x="1192026" y="2120901"/>
            <a:ext cx="4639736" cy="3748193"/>
          </a:xfrm>
        </p:spPr>
        <p:txBody>
          <a:bodyPr>
            <a:normAutofit fontScale="92500" lnSpcReduction="10000"/>
          </a:bodyPr>
          <a:lstStyle/>
          <a:p>
            <a:pPr>
              <a:buFont typeface="Wingdings" panose="05000000000000000000" pitchFamily="2" charset="2"/>
              <a:buChar char="§"/>
            </a:pPr>
            <a:r>
              <a:rPr lang="fr-FR" sz="1400" dirty="0"/>
              <a:t> Accès à l'éducation et à la recherche</a:t>
            </a:r>
          </a:p>
          <a:p>
            <a:pPr>
              <a:buFont typeface="Wingdings" panose="05000000000000000000" pitchFamily="2" charset="2"/>
              <a:buChar char="§"/>
            </a:pPr>
            <a:r>
              <a:rPr lang="fr-FR" sz="1400" dirty="0"/>
              <a:t>Opportunités professionnelles et économiques</a:t>
            </a:r>
          </a:p>
          <a:p>
            <a:pPr>
              <a:buFont typeface="Wingdings" panose="05000000000000000000" pitchFamily="2" charset="2"/>
              <a:buChar char="§"/>
            </a:pPr>
            <a:r>
              <a:rPr lang="fr-FR" sz="1400" dirty="0"/>
              <a:t> Communication interethnique et interrégionale</a:t>
            </a:r>
          </a:p>
          <a:p>
            <a:pPr>
              <a:buFont typeface="Wingdings" panose="05000000000000000000" pitchFamily="2" charset="2"/>
              <a:buChar char="§"/>
            </a:pPr>
            <a:r>
              <a:rPr lang="fr-FR" sz="1400" dirty="0"/>
              <a:t> Accès à la culture et à la littérature francophone</a:t>
            </a:r>
          </a:p>
          <a:p>
            <a:pPr>
              <a:buFont typeface="Wingdings" panose="05000000000000000000" pitchFamily="2" charset="2"/>
              <a:buChar char="§"/>
            </a:pPr>
            <a:r>
              <a:rPr lang="fr-FR" sz="1400" dirty="0"/>
              <a:t>Réseaux diplomatiques et influence internationale</a:t>
            </a:r>
          </a:p>
          <a:p>
            <a:pPr>
              <a:buFont typeface="Wingdings" panose="05000000000000000000" pitchFamily="2" charset="2"/>
              <a:buChar char="§"/>
            </a:pPr>
            <a:r>
              <a:rPr lang="fr-FR" sz="1400" dirty="0"/>
              <a:t> Développement de la société numérique et des technologies</a:t>
            </a:r>
          </a:p>
          <a:p>
            <a:pPr>
              <a:buFont typeface="Wingdings" panose="05000000000000000000" pitchFamily="2" charset="2"/>
              <a:buChar char="§"/>
            </a:pPr>
            <a:r>
              <a:rPr lang="fr-FR" sz="1400" dirty="0"/>
              <a:t>Renforcement de la Francophonie</a:t>
            </a:r>
          </a:p>
          <a:p>
            <a:pPr>
              <a:buFont typeface="Wingdings" panose="05000000000000000000" pitchFamily="2" charset="2"/>
              <a:buChar char="§"/>
            </a:pPr>
            <a:r>
              <a:rPr lang="fr-FR" sz="1400" dirty="0"/>
              <a:t>Mobilité internationale et possibilités d’immigration</a:t>
            </a:r>
          </a:p>
          <a:p>
            <a:pPr>
              <a:buFont typeface="Wingdings" panose="05000000000000000000" pitchFamily="2" charset="2"/>
              <a:buChar char="§"/>
            </a:pPr>
            <a:r>
              <a:rPr lang="fr-FR" sz="1400" dirty="0"/>
              <a:t> Renforcement de l'intégration régionale en Afrique</a:t>
            </a:r>
          </a:p>
          <a:p>
            <a:pPr>
              <a:buFont typeface="Wingdings" panose="05000000000000000000" pitchFamily="2" charset="2"/>
              <a:buChar char="§"/>
            </a:pPr>
            <a:r>
              <a:rPr lang="fr-FR" sz="1400" dirty="0"/>
              <a:t> Développement de l'identité multiculturelle</a:t>
            </a:r>
          </a:p>
        </p:txBody>
      </p:sp>
      <p:graphicFrame>
        <p:nvGraphicFramePr>
          <p:cNvPr id="5" name="Espace réservé du contenu 4">
            <a:extLst>
              <a:ext uri="{FF2B5EF4-FFF2-40B4-BE49-F238E27FC236}">
                <a16:creationId xmlns:a16="http://schemas.microsoft.com/office/drawing/2014/main" id="{5FDAB2C8-8B2B-77F8-B576-D4E98C084936}"/>
              </a:ext>
            </a:extLst>
          </p:cNvPr>
          <p:cNvGraphicFramePr>
            <a:graphicFrameLocks noGrp="1"/>
          </p:cNvGraphicFramePr>
          <p:nvPr>
            <p:ph sz="half" idx="2"/>
            <p:extLst>
              <p:ext uri="{D42A27DB-BD31-4B8C-83A1-F6EECF244321}">
                <p14:modId xmlns:p14="http://schemas.microsoft.com/office/powerpoint/2010/main" val="2346478395"/>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038AE6FA-E799-3DF5-B534-7CEE066715BA}"/>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3161099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B68B4-1A4D-F6BD-06B1-49E6C7C2B3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10FD1C-8108-9CC5-CD7F-852BA4AEF5E9}"/>
              </a:ext>
            </a:extLst>
          </p:cNvPr>
          <p:cNvSpPr>
            <a:spLocks noGrp="1"/>
          </p:cNvSpPr>
          <p:nvPr>
            <p:ph type="title"/>
          </p:nvPr>
        </p:nvSpPr>
        <p:spPr>
          <a:xfrm>
            <a:off x="1097280" y="286603"/>
            <a:ext cx="10058400" cy="1450757"/>
          </a:xfrm>
        </p:spPr>
        <p:txBody>
          <a:bodyPr anchor="b">
            <a:normAutofit/>
          </a:bodyPr>
          <a:lstStyle/>
          <a:p>
            <a:r>
              <a:rPr lang="fr-FR" dirty="0"/>
              <a:t>LANGUE FRANCAISE, une langue seconde</a:t>
            </a:r>
          </a:p>
        </p:txBody>
      </p:sp>
      <p:sp>
        <p:nvSpPr>
          <p:cNvPr id="3" name="Espace réservé du contenu 2">
            <a:extLst>
              <a:ext uri="{FF2B5EF4-FFF2-40B4-BE49-F238E27FC236}">
                <a16:creationId xmlns:a16="http://schemas.microsoft.com/office/drawing/2014/main" id="{987F4F48-9AD8-116F-77C3-8DE2A5226B06}"/>
              </a:ext>
            </a:extLst>
          </p:cNvPr>
          <p:cNvSpPr>
            <a:spLocks noGrp="1"/>
          </p:cNvSpPr>
          <p:nvPr>
            <p:ph sz="half" idx="1"/>
          </p:nvPr>
        </p:nvSpPr>
        <p:spPr>
          <a:xfrm>
            <a:off x="848299" y="2120901"/>
            <a:ext cx="5508434" cy="3748193"/>
          </a:xfrm>
        </p:spPr>
        <p:txBody>
          <a:bodyPr>
            <a:noAutofit/>
          </a:bodyPr>
          <a:lstStyle/>
          <a:p>
            <a:pPr>
              <a:buFont typeface="Wingdings" panose="05000000000000000000" pitchFamily="2" charset="2"/>
              <a:buChar char="q"/>
            </a:pPr>
            <a:r>
              <a:rPr lang="fr-FR" sz="1400" dirty="0"/>
              <a:t>Renforcement de la place du français dans le système éducatif</a:t>
            </a:r>
          </a:p>
          <a:p>
            <a:pPr>
              <a:buFont typeface="Wingdings" panose="05000000000000000000" pitchFamily="2" charset="2"/>
              <a:buChar char="q"/>
            </a:pPr>
            <a:r>
              <a:rPr lang="fr-FR" sz="1400" dirty="0"/>
              <a:t>Expansion de la Francophonie</a:t>
            </a:r>
          </a:p>
          <a:p>
            <a:pPr>
              <a:buFont typeface="Wingdings" panose="05000000000000000000" pitchFamily="2" charset="2"/>
              <a:buChar char="q"/>
            </a:pPr>
            <a:r>
              <a:rPr lang="fr-FR" sz="1400" dirty="0"/>
              <a:t>Incorporation des technologies numériques dans l'enseignement du français</a:t>
            </a:r>
          </a:p>
          <a:p>
            <a:pPr>
              <a:buFont typeface="Wingdings" panose="05000000000000000000" pitchFamily="2" charset="2"/>
              <a:buChar char="q"/>
            </a:pPr>
            <a:r>
              <a:rPr lang="fr-FR" sz="1400" dirty="0"/>
              <a:t> Intégration accrue du français dans les médias et la culture</a:t>
            </a:r>
          </a:p>
          <a:p>
            <a:pPr>
              <a:buFont typeface="Wingdings" panose="05000000000000000000" pitchFamily="2" charset="2"/>
              <a:buChar char="q"/>
            </a:pPr>
            <a:r>
              <a:rPr lang="fr-FR" sz="1400" dirty="0"/>
              <a:t>L'importance de la diversité linguistique et la place des langues locales</a:t>
            </a:r>
          </a:p>
          <a:p>
            <a:pPr>
              <a:buFont typeface="Wingdings" panose="05000000000000000000" pitchFamily="2" charset="2"/>
              <a:buChar char="q"/>
            </a:pPr>
            <a:r>
              <a:rPr lang="fr-FR" sz="1400" dirty="0"/>
              <a:t>Le français comme vecteur de développement et de modernisation</a:t>
            </a:r>
          </a:p>
          <a:p>
            <a:pPr>
              <a:buFont typeface="Wingdings" panose="05000000000000000000" pitchFamily="2" charset="2"/>
              <a:buChar char="q"/>
            </a:pPr>
            <a:r>
              <a:rPr lang="fr-FR" sz="1400" dirty="0"/>
              <a:t>Croissance du nombre de locuteurs</a:t>
            </a:r>
          </a:p>
          <a:p>
            <a:pPr>
              <a:buFont typeface="Wingdings" panose="05000000000000000000" pitchFamily="2" charset="2"/>
              <a:buChar char="q"/>
            </a:pPr>
            <a:r>
              <a:rPr lang="fr-FR" sz="1400" dirty="0"/>
              <a:t>Renforcement des politiques linguistiques</a:t>
            </a:r>
          </a:p>
        </p:txBody>
      </p:sp>
      <p:graphicFrame>
        <p:nvGraphicFramePr>
          <p:cNvPr id="5" name="Espace réservé du contenu 4">
            <a:extLst>
              <a:ext uri="{FF2B5EF4-FFF2-40B4-BE49-F238E27FC236}">
                <a16:creationId xmlns:a16="http://schemas.microsoft.com/office/drawing/2014/main" id="{3226EA4E-4679-CD87-4684-722148E759BF}"/>
              </a:ext>
            </a:extLst>
          </p:cNvPr>
          <p:cNvGraphicFramePr>
            <a:graphicFrameLocks noGrp="1"/>
          </p:cNvGraphicFramePr>
          <p:nvPr>
            <p:ph sz="half" idx="2"/>
            <p:extLst>
              <p:ext uri="{D42A27DB-BD31-4B8C-83A1-F6EECF244321}">
                <p14:modId xmlns:p14="http://schemas.microsoft.com/office/powerpoint/2010/main" val="2746480305"/>
              </p:ext>
            </p:extLst>
          </p:nvPr>
        </p:nvGraphicFramePr>
        <p:xfrm>
          <a:off x="6515944" y="2120900"/>
          <a:ext cx="4639736" cy="3748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e la date 3">
            <a:extLst>
              <a:ext uri="{FF2B5EF4-FFF2-40B4-BE49-F238E27FC236}">
                <a16:creationId xmlns:a16="http://schemas.microsoft.com/office/drawing/2014/main" id="{DD9AF55F-6955-EC9D-FD3D-5D91026A850E}"/>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75162FBC-E467-46B8-ABE1-98D95CFF2BA6}" type="datetime1">
              <a:rPr lang="fr-FR" smtClean="0"/>
              <a:pPr rtl="0">
                <a:spcAft>
                  <a:spcPts val="600"/>
                </a:spcAft>
              </a:pPr>
              <a:t>16/03/2025</a:t>
            </a:fld>
            <a:endParaRPr lang="en-US"/>
          </a:p>
        </p:txBody>
      </p:sp>
    </p:spTree>
    <p:extLst>
      <p:ext uri="{BB962C8B-B14F-4D97-AF65-F5344CB8AC3E}">
        <p14:creationId xmlns:p14="http://schemas.microsoft.com/office/powerpoint/2010/main" val="2965594758"/>
      </p:ext>
    </p:extLst>
  </p:cSld>
  <p:clrMapOvr>
    <a:masterClrMapping/>
  </p:clrMapOvr>
</p:sld>
</file>

<file path=ppt/theme/theme1.xml><?xml version="1.0" encoding="utf-8"?>
<a:theme xmlns:a="http://schemas.openxmlformats.org/drawingml/2006/main" name="Personnalisé">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1798770_TF56160789" id="{80AA9D2D-EE59-4148-A11E-A51EEE828B28}" vid="{AEAFD717-D3C8-4034-8F7E-D5220B0CCEB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{8000AFAF-BCFC-4664-BE68-739CEE20AEF0}tf56160789_win32</Template>
  <TotalTime>84</TotalTime>
  <Words>1517</Words>
  <Application>Microsoft Office PowerPoint</Application>
  <PresentationFormat>Grand écran</PresentationFormat>
  <Paragraphs>142</Paragraphs>
  <Slides>18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18</vt:i4>
      </vt:variant>
    </vt:vector>
  </HeadingPairs>
  <TitlesOfParts>
    <vt:vector size="24" baseType="lpstr">
      <vt:lpstr>Arial</vt:lpstr>
      <vt:lpstr>Bookman Old Style</vt:lpstr>
      <vt:lpstr>Calibri</vt:lpstr>
      <vt:lpstr>Franklin Gothic Book</vt:lpstr>
      <vt:lpstr>Wingdings</vt:lpstr>
      <vt:lpstr>Personnalisé</vt:lpstr>
      <vt:lpstr>Le français en Afrique : d’une langue étrangère à une langue seconde</vt:lpstr>
      <vt:lpstr>Hommage au  Professeur Moussa Daff</vt:lpstr>
      <vt:lpstr>LANGUE FRANCAISE, une langue étrangère</vt:lpstr>
      <vt:lpstr>LANGUE FRANCAISE, une langue étrangère</vt:lpstr>
      <vt:lpstr>LANGUE FRANCAISE, une langue étrangère</vt:lpstr>
      <vt:lpstr>LANGUE FRANCAISE, une langue étrangère</vt:lpstr>
      <vt:lpstr>LANGUE FRANCAISE, une langue étrangère</vt:lpstr>
      <vt:lpstr>LANGUE FRANCAISE, une langue étrangère</vt:lpstr>
      <vt:lpstr>De langue étrangère à la langue seconde</vt:lpstr>
      <vt:lpstr>LANGUE FRANCAISE, une langue étrangère</vt:lpstr>
      <vt:lpstr>LANGUE FRANCAISE, une langue Seconde</vt:lpstr>
      <vt:lpstr>LANGUE FRANCAISE, une langue Seconde</vt:lpstr>
      <vt:lpstr>LANGUE FRANCAISE, une langue Seconde</vt:lpstr>
      <vt:lpstr>LANGUE FRANCAISE, une langue Seconde</vt:lpstr>
      <vt:lpstr>LANGUE FRANCAISE, une langue Seconde: Histoire et affirmation</vt:lpstr>
      <vt:lpstr>LANGUE FRANCAISE, une langue seconde</vt:lpstr>
      <vt:lpstr>LANGUE FRANCAISE, une langue seconde</vt:lpstr>
      <vt:lpstr>LANGUE FRANCAISE, une langue seconde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Ousseynou THIAM</dc:creator>
  <cp:lastModifiedBy>Ousseynou THIAM</cp:lastModifiedBy>
  <cp:revision>2</cp:revision>
  <dcterms:created xsi:type="dcterms:W3CDTF">2025-03-16T11:43:59Z</dcterms:created>
  <dcterms:modified xsi:type="dcterms:W3CDTF">2025-03-16T13:08:26Z</dcterms:modified>
</cp:coreProperties>
</file>