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072AE3-E17D-4EB9-9881-7073B7CED93F}" v="1" dt="2025-02-02T22:48:55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108" y="54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no Omar BARRY" userId="aac3541fb707f522" providerId="LiveId" clId="{D8072AE3-E17D-4EB9-9881-7073B7CED93F}"/>
    <pc:docChg chg="undo custSel modSld modMainMaster">
      <pc:chgData name="Cherno Omar BARRY" userId="aac3541fb707f522" providerId="LiveId" clId="{D8072AE3-E17D-4EB9-9881-7073B7CED93F}" dt="2025-02-02T22:57:42.970" v="151" actId="14100"/>
      <pc:docMkLst>
        <pc:docMk/>
      </pc:docMkLst>
      <pc:sldChg chg="addSp delSp modSp mod setBg setClrOvrMap">
        <pc:chgData name="Cherno Omar BARRY" userId="aac3541fb707f522" providerId="LiveId" clId="{D8072AE3-E17D-4EB9-9881-7073B7CED93F}" dt="2025-02-02T22:57:42.970" v="151" actId="14100"/>
        <pc:sldMkLst>
          <pc:docMk/>
          <pc:sldMk cId="0" sldId="256"/>
        </pc:sldMkLst>
        <pc:spChg chg="mod ord">
          <ac:chgData name="Cherno Omar BARRY" userId="aac3541fb707f522" providerId="LiveId" clId="{D8072AE3-E17D-4EB9-9881-7073B7CED93F}" dt="2025-02-02T22:55:33.051" v="60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57:42.970" v="151" actId="14100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4:23.138" v="45" actId="26606"/>
          <ac:spMkLst>
            <pc:docMk/>
            <pc:sldMk cId="0" sldId="256"/>
            <ac:spMk id="8" creationId="{DEE2AD96-B495-4E06-9291-B71706F728CB}"/>
          </ac:spMkLst>
        </pc:spChg>
        <pc:spChg chg="add del">
          <ac:chgData name="Cherno Omar BARRY" userId="aac3541fb707f522" providerId="LiveId" clId="{D8072AE3-E17D-4EB9-9881-7073B7CED93F}" dt="2025-02-02T22:54:23.138" v="45" actId="26606"/>
          <ac:spMkLst>
            <pc:docMk/>
            <pc:sldMk cId="0" sldId="256"/>
            <ac:spMk id="10" creationId="{53CF6D67-C5A8-4ADD-9E8E-1E38CA1D3166}"/>
          </ac:spMkLst>
        </pc:spChg>
        <pc:spChg chg="add del">
          <ac:chgData name="Cherno Omar BARRY" userId="aac3541fb707f522" providerId="LiveId" clId="{D8072AE3-E17D-4EB9-9881-7073B7CED93F}" dt="2025-02-02T22:54:23.138" v="45" actId="26606"/>
          <ac:spMkLst>
            <pc:docMk/>
            <pc:sldMk cId="0" sldId="256"/>
            <ac:spMk id="12" creationId="{86909FA0-B515-4681-B7A8-FA281D133B94}"/>
          </ac:spMkLst>
        </pc:spChg>
        <pc:spChg chg="add del">
          <ac:chgData name="Cherno Omar BARRY" userId="aac3541fb707f522" providerId="LiveId" clId="{D8072AE3-E17D-4EB9-9881-7073B7CED93F}" dt="2025-02-02T22:54:23.138" v="45" actId="26606"/>
          <ac:spMkLst>
            <pc:docMk/>
            <pc:sldMk cId="0" sldId="256"/>
            <ac:spMk id="14" creationId="{21C9FE86-FCC3-4A31-AA1C-C882262B7FE7}"/>
          </ac:spMkLst>
        </pc:spChg>
        <pc:spChg chg="add del">
          <ac:chgData name="Cherno Omar BARRY" userId="aac3541fb707f522" providerId="LiveId" clId="{D8072AE3-E17D-4EB9-9881-7073B7CED93F}" dt="2025-02-02T22:54:23.138" v="45" actId="26606"/>
          <ac:spMkLst>
            <pc:docMk/>
            <pc:sldMk cId="0" sldId="256"/>
            <ac:spMk id="16" creationId="{7D96243B-ECED-4B71-8E06-AE9A285EAD20}"/>
          </ac:spMkLst>
        </pc:spChg>
        <pc:spChg chg="add del">
          <ac:chgData name="Cherno Omar BARRY" userId="aac3541fb707f522" providerId="LiveId" clId="{D8072AE3-E17D-4EB9-9881-7073B7CED93F}" dt="2025-02-02T22:54:23.138" v="45" actId="26606"/>
          <ac:spMkLst>
            <pc:docMk/>
            <pc:sldMk cId="0" sldId="256"/>
            <ac:spMk id="18" creationId="{A09989E4-EFDC-4A90-A633-E0525FB4139E}"/>
          </ac:spMkLst>
        </pc:spChg>
        <pc:spChg chg="add del">
          <ac:chgData name="Cherno Omar BARRY" userId="aac3541fb707f522" providerId="LiveId" clId="{D8072AE3-E17D-4EB9-9881-7073B7CED93F}" dt="2025-02-02T22:55:33.051" v="60" actId="26606"/>
          <ac:spMkLst>
            <pc:docMk/>
            <pc:sldMk cId="0" sldId="256"/>
            <ac:spMk id="29" creationId="{9AA72BD9-2C5A-4EDC-931F-5AA08EACA0F3}"/>
          </ac:spMkLst>
        </pc:spChg>
        <pc:spChg chg="add del">
          <ac:chgData name="Cherno Omar BARRY" userId="aac3541fb707f522" providerId="LiveId" clId="{D8072AE3-E17D-4EB9-9881-7073B7CED93F}" dt="2025-02-02T22:55:33.051" v="60" actId="26606"/>
          <ac:spMkLst>
            <pc:docMk/>
            <pc:sldMk cId="0" sldId="256"/>
            <ac:spMk id="31" creationId="{DD3981AC-7B61-4947-BCF3-F7AA7FA385B9}"/>
          </ac:spMkLst>
        </pc:spChg>
        <pc:spChg chg="add del">
          <ac:chgData name="Cherno Omar BARRY" userId="aac3541fb707f522" providerId="LiveId" clId="{D8072AE3-E17D-4EB9-9881-7073B7CED93F}" dt="2025-02-02T22:55:33.051" v="60" actId="26606"/>
          <ac:spMkLst>
            <pc:docMk/>
            <pc:sldMk cId="0" sldId="256"/>
            <ac:spMk id="33" creationId="{55D4142C-5077-457F-A6AD-3FECFDB39685}"/>
          </ac:spMkLst>
        </pc:spChg>
        <pc:spChg chg="add del">
          <ac:chgData name="Cherno Omar BARRY" userId="aac3541fb707f522" providerId="LiveId" clId="{D8072AE3-E17D-4EB9-9881-7073B7CED93F}" dt="2025-02-02T22:55:33.051" v="60" actId="26606"/>
          <ac:spMkLst>
            <pc:docMk/>
            <pc:sldMk cId="0" sldId="256"/>
            <ac:spMk id="35" creationId="{7A5F0580-5EE9-419F-96EE-B6529EF6E7D0}"/>
          </ac:spMkLst>
        </pc:spChg>
        <pc:spChg chg="add">
          <ac:chgData name="Cherno Omar BARRY" userId="aac3541fb707f522" providerId="LiveId" clId="{D8072AE3-E17D-4EB9-9881-7073B7CED93F}" dt="2025-02-02T22:55:33.051" v="60" actId="26606"/>
          <ac:spMkLst>
            <pc:docMk/>
            <pc:sldMk cId="0" sldId="256"/>
            <ac:spMk id="40" creationId="{C5E6CFF1-2F42-4E10-9A97-F116F46F53FE}"/>
          </ac:spMkLst>
        </pc:spChg>
        <pc:picChg chg="add mod">
          <ac:chgData name="Cherno Omar BARRY" userId="aac3541fb707f522" providerId="LiveId" clId="{D8072AE3-E17D-4EB9-9881-7073B7CED93F}" dt="2025-02-02T22:55:33.051" v="60" actId="26606"/>
          <ac:picMkLst>
            <pc:docMk/>
            <pc:sldMk cId="0" sldId="256"/>
            <ac:picMk id="20" creationId="{44F5E7D9-A5EF-CEE7-414C-060B611DAE63}"/>
          </ac:picMkLst>
        </pc:picChg>
        <pc:cxnChg chg="add del">
          <ac:chgData name="Cherno Omar BARRY" userId="aac3541fb707f522" providerId="LiveId" clId="{D8072AE3-E17D-4EB9-9881-7073B7CED93F}" dt="2025-02-02T22:54:36.833" v="47" actId="26606"/>
          <ac:cxnSpMkLst>
            <pc:docMk/>
            <pc:sldMk cId="0" sldId="256"/>
            <ac:cxnSpMk id="24" creationId="{249EDD1B-F94D-B4E6-ACAA-566B9A26FDE3}"/>
          </ac:cxnSpMkLst>
        </pc:cxnChg>
        <pc:cxnChg chg="add">
          <ac:chgData name="Cherno Omar BARRY" userId="aac3541fb707f522" providerId="LiveId" clId="{D8072AE3-E17D-4EB9-9881-7073B7CED93F}" dt="2025-02-02T22:55:33.051" v="60" actId="26606"/>
          <ac:cxnSpMkLst>
            <pc:docMk/>
            <pc:sldMk cId="0" sldId="256"/>
            <ac:cxnSpMk id="42" creationId="{96A8629B-8289-498B-939B-1CA0C106182C}"/>
          </ac:cxnSpMkLst>
        </pc:cxnChg>
      </pc:sldChg>
      <pc:sldChg chg="addSp delSp modSp mod setBg">
        <pc:chgData name="Cherno Omar BARRY" userId="aac3541fb707f522" providerId="LiveId" clId="{D8072AE3-E17D-4EB9-9881-7073B7CED93F}" dt="2025-02-02T22:55:53.711" v="64" actId="26606"/>
        <pc:sldMkLst>
          <pc:docMk/>
          <pc:sldMk cId="0" sldId="257"/>
        </pc:sldMkLst>
        <pc:spChg chg="mod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0:34.878" v="10" actId="26606"/>
          <ac:spMkLst>
            <pc:docMk/>
            <pc:sldMk cId="0" sldId="257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9" creationId="{BACC6370-2D7E-4714-9D71-7542949D7D5D}"/>
          </ac:spMkLst>
        </pc:spChg>
        <pc:spChg chg="add del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11" creationId="{256B2C21-A230-48C0-8DF1-C46611373C44}"/>
          </ac:spMkLst>
        </pc:spChg>
        <pc:spChg chg="add del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13" creationId="{3847E18C-932D-4C95-AABA-FEC7C9499AD7}"/>
          </ac:spMkLst>
        </pc:spChg>
        <pc:spChg chg="add del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15" creationId="{3150CB11-0C61-439E-910F-5787759E72A0}"/>
          </ac:spMkLst>
        </pc:spChg>
        <pc:spChg chg="add del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17" creationId="{43F8A58B-5155-44CE-A5FF-7647B47D0A7A}"/>
          </ac:spMkLst>
        </pc:spChg>
        <pc:spChg chg="add del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19" creationId="{443F2ACA-E6D6-4028-82DD-F03C262D5DE6}"/>
          </ac:spMkLst>
        </pc:spChg>
        <pc:spChg chg="add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24" creationId="{BACC6370-2D7E-4714-9D71-7542949D7D5D}"/>
          </ac:spMkLst>
        </pc:spChg>
        <pc:spChg chg="add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28" creationId="{AAD0DBB9-1A4B-4391-81D4-CB19F9AB918A}"/>
          </ac:spMkLst>
        </pc:spChg>
        <pc:spChg chg="add">
          <ac:chgData name="Cherno Omar BARRY" userId="aac3541fb707f522" providerId="LiveId" clId="{D8072AE3-E17D-4EB9-9881-7073B7CED93F}" dt="2025-02-02T22:55:53.711" v="64" actId="26606"/>
          <ac:spMkLst>
            <pc:docMk/>
            <pc:sldMk cId="0" sldId="257"/>
            <ac:spMk id="30" creationId="{063BBA22-50EA-4C4D-BE05-F1CE4E63AA56}"/>
          </ac:spMkLst>
        </pc:spChg>
        <pc:graphicFrameChg chg="add">
          <ac:chgData name="Cherno Omar BARRY" userId="aac3541fb707f522" providerId="LiveId" clId="{D8072AE3-E17D-4EB9-9881-7073B7CED93F}" dt="2025-02-02T22:50:34.878" v="10" actId="26606"/>
          <ac:graphicFrameMkLst>
            <pc:docMk/>
            <pc:sldMk cId="0" sldId="257"/>
            <ac:graphicFrameMk id="5" creationId="{D2B584B9-DE03-1671-ED9D-F579FEA08FA2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0:44.763" v="11" actId="26606"/>
        <pc:sldMkLst>
          <pc:docMk/>
          <pc:sldMk cId="0" sldId="258"/>
        </pc:sldMkLst>
        <pc:spChg chg="mo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9" creationId="{BACC6370-2D7E-4714-9D71-7542949D7D5D}"/>
          </ac:spMkLst>
        </pc:spChg>
        <pc:spChg chg="ad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11" creationId="{256B2C21-A230-48C0-8DF1-C46611373C44}"/>
          </ac:spMkLst>
        </pc:spChg>
        <pc:spChg chg="ad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13" creationId="{3847E18C-932D-4C95-AABA-FEC7C9499AD7}"/>
          </ac:spMkLst>
        </pc:spChg>
        <pc:spChg chg="ad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15" creationId="{3150CB11-0C61-439E-910F-5787759E72A0}"/>
          </ac:spMkLst>
        </pc:spChg>
        <pc:spChg chg="ad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17" creationId="{43F8A58B-5155-44CE-A5FF-7647B47D0A7A}"/>
          </ac:spMkLst>
        </pc:spChg>
        <pc:spChg chg="add">
          <ac:chgData name="Cherno Omar BARRY" userId="aac3541fb707f522" providerId="LiveId" clId="{D8072AE3-E17D-4EB9-9881-7073B7CED93F}" dt="2025-02-02T22:50:44.763" v="11" actId="26606"/>
          <ac:spMkLst>
            <pc:docMk/>
            <pc:sldMk cId="0" sldId="258"/>
            <ac:spMk id="19" creationId="{443F2ACA-E6D6-4028-82DD-F03C262D5DE6}"/>
          </ac:spMkLst>
        </pc:spChg>
        <pc:graphicFrameChg chg="add">
          <ac:chgData name="Cherno Omar BARRY" userId="aac3541fb707f522" providerId="LiveId" clId="{D8072AE3-E17D-4EB9-9881-7073B7CED93F}" dt="2025-02-02T22:50:44.763" v="11" actId="26606"/>
          <ac:graphicFrameMkLst>
            <pc:docMk/>
            <pc:sldMk cId="0" sldId="258"/>
            <ac:graphicFrameMk id="5" creationId="{12F58CCD-53DB-04E4-214A-CF549AD0A4EF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6:03.217" v="65" actId="26606"/>
        <pc:sldMkLst>
          <pc:docMk/>
          <pc:sldMk cId="0" sldId="259"/>
        </pc:sldMkLst>
        <pc:spChg chg="mod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0:53.050" v="12" actId="26606"/>
          <ac:spMkLst>
            <pc:docMk/>
            <pc:sldMk cId="0" sldId="259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9" creationId="{5C8908E2-EE49-44D2-9428-A28D2312A8D5}"/>
          </ac:spMkLst>
        </pc:spChg>
        <pc:spChg chg="add del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15" creationId="{7449A6C7-D15F-4AA5-BFA5-71A404B47016}"/>
          </ac:spMkLst>
        </pc:spChg>
        <pc:spChg chg="add del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17" creationId="{ED888B23-07FA-482A-96DF-47E31AF1A603}"/>
          </ac:spMkLst>
        </pc:spChg>
        <pc:spChg chg="add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22" creationId="{BACC6370-2D7E-4714-9D71-7542949D7D5D}"/>
          </ac:spMkLst>
        </pc:spChg>
        <pc:spChg chg="add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24" creationId="{F68B3F68-107C-434F-AA38-110D5EA91B85}"/>
          </ac:spMkLst>
        </pc:spChg>
        <pc:spChg chg="add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26" creationId="{AAD0DBB9-1A4B-4391-81D4-CB19F9AB918A}"/>
          </ac:spMkLst>
        </pc:spChg>
        <pc:spChg chg="add">
          <ac:chgData name="Cherno Omar BARRY" userId="aac3541fb707f522" providerId="LiveId" clId="{D8072AE3-E17D-4EB9-9881-7073B7CED93F}" dt="2025-02-02T22:56:03.217" v="65" actId="26606"/>
          <ac:spMkLst>
            <pc:docMk/>
            <pc:sldMk cId="0" sldId="259"/>
            <ac:spMk id="28" creationId="{063BBA22-50EA-4C4D-BE05-F1CE4E63AA56}"/>
          </ac:spMkLst>
        </pc:spChg>
        <pc:grpChg chg="add del">
          <ac:chgData name="Cherno Omar BARRY" userId="aac3541fb707f522" providerId="LiveId" clId="{D8072AE3-E17D-4EB9-9881-7073B7CED93F}" dt="2025-02-02T22:56:03.217" v="65" actId="26606"/>
          <ac:grpSpMkLst>
            <pc:docMk/>
            <pc:sldMk cId="0" sldId="259"/>
            <ac:grpSpMk id="11" creationId="{05314994-6337-4875-8CF5-652CAFE8342C}"/>
          </ac:grpSpMkLst>
        </pc:grpChg>
        <pc:graphicFrameChg chg="add mod modGraphic">
          <ac:chgData name="Cherno Omar BARRY" userId="aac3541fb707f522" providerId="LiveId" clId="{D8072AE3-E17D-4EB9-9881-7073B7CED93F}" dt="2025-02-02T22:56:03.217" v="65" actId="26606"/>
          <ac:graphicFrameMkLst>
            <pc:docMk/>
            <pc:sldMk cId="0" sldId="259"/>
            <ac:graphicFrameMk id="5" creationId="{9B074BD0-4948-CCC6-1E9B-9EE4C2ADFAA0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1:15.955" v="15" actId="26606"/>
        <pc:sldMkLst>
          <pc:docMk/>
          <pc:sldMk cId="0" sldId="260"/>
        </pc:sldMkLst>
        <pc:spChg chg="mod">
          <ac:chgData name="Cherno Omar BARRY" userId="aac3541fb707f522" providerId="LiveId" clId="{D8072AE3-E17D-4EB9-9881-7073B7CED93F}" dt="2025-02-02T22:51:15.955" v="15" actId="26606"/>
          <ac:spMkLst>
            <pc:docMk/>
            <pc:sldMk cId="0" sldId="260"/>
            <ac:spMk id="2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1:15.955" v="15" actId="26606"/>
          <ac:spMkLst>
            <pc:docMk/>
            <pc:sldMk cId="0" sldId="260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1:15.926" v="14" actId="26606"/>
          <ac:spMkLst>
            <pc:docMk/>
            <pc:sldMk cId="0" sldId="260"/>
            <ac:spMk id="9" creationId="{5C8908E2-EE49-44D2-9428-A28D2312A8D5}"/>
          </ac:spMkLst>
        </pc:spChg>
        <pc:spChg chg="add del">
          <ac:chgData name="Cherno Omar BARRY" userId="aac3541fb707f522" providerId="LiveId" clId="{D8072AE3-E17D-4EB9-9881-7073B7CED93F}" dt="2025-02-02T22:51:15.926" v="14" actId="26606"/>
          <ac:spMkLst>
            <pc:docMk/>
            <pc:sldMk cId="0" sldId="260"/>
            <ac:spMk id="15" creationId="{7449A6C7-D15F-4AA5-BFA5-71A404B47016}"/>
          </ac:spMkLst>
        </pc:spChg>
        <pc:spChg chg="add del">
          <ac:chgData name="Cherno Omar BARRY" userId="aac3541fb707f522" providerId="LiveId" clId="{D8072AE3-E17D-4EB9-9881-7073B7CED93F}" dt="2025-02-02T22:51:15.926" v="14" actId="26606"/>
          <ac:spMkLst>
            <pc:docMk/>
            <pc:sldMk cId="0" sldId="260"/>
            <ac:spMk id="17" creationId="{ED888B23-07FA-482A-96DF-47E31AF1A603}"/>
          </ac:spMkLst>
        </pc:spChg>
        <pc:spChg chg="add">
          <ac:chgData name="Cherno Omar BARRY" userId="aac3541fb707f522" providerId="LiveId" clId="{D8072AE3-E17D-4EB9-9881-7073B7CED93F}" dt="2025-02-02T22:51:15.955" v="15" actId="26606"/>
          <ac:spMkLst>
            <pc:docMk/>
            <pc:sldMk cId="0" sldId="260"/>
            <ac:spMk id="19" creationId="{BACC6370-2D7E-4714-9D71-7542949D7D5D}"/>
          </ac:spMkLst>
        </pc:spChg>
        <pc:spChg chg="add">
          <ac:chgData name="Cherno Omar BARRY" userId="aac3541fb707f522" providerId="LiveId" clId="{D8072AE3-E17D-4EB9-9881-7073B7CED93F}" dt="2025-02-02T22:51:15.955" v="15" actId="26606"/>
          <ac:spMkLst>
            <pc:docMk/>
            <pc:sldMk cId="0" sldId="260"/>
            <ac:spMk id="20" creationId="{F68B3F68-107C-434F-AA38-110D5EA91B85}"/>
          </ac:spMkLst>
        </pc:spChg>
        <pc:spChg chg="add">
          <ac:chgData name="Cherno Omar BARRY" userId="aac3541fb707f522" providerId="LiveId" clId="{D8072AE3-E17D-4EB9-9881-7073B7CED93F}" dt="2025-02-02T22:51:15.955" v="15" actId="26606"/>
          <ac:spMkLst>
            <pc:docMk/>
            <pc:sldMk cId="0" sldId="260"/>
            <ac:spMk id="21" creationId="{AAD0DBB9-1A4B-4391-81D4-CB19F9AB918A}"/>
          </ac:spMkLst>
        </pc:spChg>
        <pc:spChg chg="add">
          <ac:chgData name="Cherno Omar BARRY" userId="aac3541fb707f522" providerId="LiveId" clId="{D8072AE3-E17D-4EB9-9881-7073B7CED93F}" dt="2025-02-02T22:51:15.955" v="15" actId="26606"/>
          <ac:spMkLst>
            <pc:docMk/>
            <pc:sldMk cId="0" sldId="260"/>
            <ac:spMk id="22" creationId="{063BBA22-50EA-4C4D-BE05-F1CE4E63AA56}"/>
          </ac:spMkLst>
        </pc:spChg>
        <pc:grpChg chg="add del">
          <ac:chgData name="Cherno Omar BARRY" userId="aac3541fb707f522" providerId="LiveId" clId="{D8072AE3-E17D-4EB9-9881-7073B7CED93F}" dt="2025-02-02T22:51:15.926" v="14" actId="26606"/>
          <ac:grpSpMkLst>
            <pc:docMk/>
            <pc:sldMk cId="0" sldId="260"/>
            <ac:grpSpMk id="11" creationId="{05314994-6337-4875-8CF5-652CAFE8342C}"/>
          </ac:grpSpMkLst>
        </pc:grpChg>
        <pc:graphicFrameChg chg="add del">
          <ac:chgData name="Cherno Omar BARRY" userId="aac3541fb707f522" providerId="LiveId" clId="{D8072AE3-E17D-4EB9-9881-7073B7CED93F}" dt="2025-02-02T22:51:15.926" v="14" actId="26606"/>
          <ac:graphicFrameMkLst>
            <pc:docMk/>
            <pc:sldMk cId="0" sldId="260"/>
            <ac:graphicFrameMk id="5" creationId="{014A2234-2BED-906A-2AAB-37F1AFE75E0E}"/>
          </ac:graphicFrameMkLst>
        </pc:graphicFrameChg>
        <pc:graphicFrameChg chg="add">
          <ac:chgData name="Cherno Omar BARRY" userId="aac3541fb707f522" providerId="LiveId" clId="{D8072AE3-E17D-4EB9-9881-7073B7CED93F}" dt="2025-02-02T22:51:15.955" v="15" actId="26606"/>
          <ac:graphicFrameMkLst>
            <pc:docMk/>
            <pc:sldMk cId="0" sldId="260"/>
            <ac:graphicFrameMk id="23" creationId="{D4373C5B-8DE5-CA0D-6567-440B28941778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1:24.842" v="16" actId="26606"/>
        <pc:sldMkLst>
          <pc:docMk/>
          <pc:sldMk cId="0" sldId="261"/>
        </pc:sldMkLst>
        <pc:spChg chg="mod">
          <ac:chgData name="Cherno Omar BARRY" userId="aac3541fb707f522" providerId="LiveId" clId="{D8072AE3-E17D-4EB9-9881-7073B7CED93F}" dt="2025-02-02T22:51:24.842" v="16" actId="26606"/>
          <ac:spMkLst>
            <pc:docMk/>
            <pc:sldMk cId="0" sldId="261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1:24.842" v="16" actId="26606"/>
          <ac:spMkLst>
            <pc:docMk/>
            <pc:sldMk cId="0" sldId="261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1:24.842" v="16" actId="26606"/>
          <ac:spMkLst>
            <pc:docMk/>
            <pc:sldMk cId="0" sldId="261"/>
            <ac:spMk id="10" creationId="{E51BA4DF-2BD4-4EC2-B1DB-B27C8AC71864}"/>
          </ac:spMkLst>
        </pc:spChg>
        <pc:graphicFrameChg chg="add">
          <ac:chgData name="Cherno Omar BARRY" userId="aac3541fb707f522" providerId="LiveId" clId="{D8072AE3-E17D-4EB9-9881-7073B7CED93F}" dt="2025-02-02T22:51:24.842" v="16" actId="26606"/>
          <ac:graphicFrameMkLst>
            <pc:docMk/>
            <pc:sldMk cId="0" sldId="261"/>
            <ac:graphicFrameMk id="5" creationId="{37B0AE21-8A99-6504-89F1-523B5E6D11BC}"/>
          </ac:graphicFrameMkLst>
        </pc:graphicFrameChg>
        <pc:picChg chg="add">
          <ac:chgData name="Cherno Omar BARRY" userId="aac3541fb707f522" providerId="LiveId" clId="{D8072AE3-E17D-4EB9-9881-7073B7CED93F}" dt="2025-02-02T22:51:24.842" v="16" actId="26606"/>
          <ac:picMkLst>
            <pc:docMk/>
            <pc:sldMk cId="0" sldId="261"/>
            <ac:picMk id="6" creationId="{C52FE3C8-75BC-6714-2DE1-C56F502D38A1}"/>
          </ac:picMkLst>
        </pc:picChg>
      </pc:sldChg>
      <pc:sldChg chg="addSp delSp modSp mod setBg setClrOvrMap">
        <pc:chgData name="Cherno Omar BARRY" userId="aac3541fb707f522" providerId="LiveId" clId="{D8072AE3-E17D-4EB9-9881-7073B7CED93F}" dt="2025-02-02T22:51:31.240" v="17" actId="26606"/>
        <pc:sldMkLst>
          <pc:docMk/>
          <pc:sldMk cId="0" sldId="262"/>
        </pc:sldMkLst>
        <pc:spChg chg="mod">
          <ac:chgData name="Cherno Omar BARRY" userId="aac3541fb707f522" providerId="LiveId" clId="{D8072AE3-E17D-4EB9-9881-7073B7CED93F}" dt="2025-02-02T22:51:31.240" v="17" actId="26606"/>
          <ac:spMkLst>
            <pc:docMk/>
            <pc:sldMk cId="0" sldId="262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1:31.240" v="17" actId="26606"/>
          <ac:spMkLst>
            <pc:docMk/>
            <pc:sldMk cId="0" sldId="262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1:31.240" v="17" actId="26606"/>
          <ac:spMkLst>
            <pc:docMk/>
            <pc:sldMk cId="0" sldId="262"/>
            <ac:spMk id="9" creationId="{A3EFF7B1-6CB7-47D1-AD37-B870CA2B2151}"/>
          </ac:spMkLst>
        </pc:spChg>
        <pc:spChg chg="add">
          <ac:chgData name="Cherno Omar BARRY" userId="aac3541fb707f522" providerId="LiveId" clId="{D8072AE3-E17D-4EB9-9881-7073B7CED93F}" dt="2025-02-02T22:51:31.240" v="17" actId="26606"/>
          <ac:spMkLst>
            <pc:docMk/>
            <pc:sldMk cId="0" sldId="262"/>
            <ac:spMk id="11" creationId="{7FA2962B-21B6-4689-A95D-A8FF6ADE47F1}"/>
          </ac:spMkLst>
        </pc:spChg>
        <pc:spChg chg="add">
          <ac:chgData name="Cherno Omar BARRY" userId="aac3541fb707f522" providerId="LiveId" clId="{D8072AE3-E17D-4EB9-9881-7073B7CED93F}" dt="2025-02-02T22:51:31.240" v="17" actId="26606"/>
          <ac:spMkLst>
            <pc:docMk/>
            <pc:sldMk cId="0" sldId="262"/>
            <ac:spMk id="27" creationId="{A00D2CE1-35C1-46E6-BD59-CEE668BD90F4}"/>
          </ac:spMkLst>
        </pc:spChg>
        <pc:spChg chg="add">
          <ac:chgData name="Cherno Omar BARRY" userId="aac3541fb707f522" providerId="LiveId" clId="{D8072AE3-E17D-4EB9-9881-7073B7CED93F}" dt="2025-02-02T22:51:31.240" v="17" actId="26606"/>
          <ac:spMkLst>
            <pc:docMk/>
            <pc:sldMk cId="0" sldId="262"/>
            <ac:spMk id="35" creationId="{E18403B7-F2C7-4C07-8522-21C31910902C}"/>
          </ac:spMkLst>
        </pc:spChg>
        <pc:grpChg chg="add">
          <ac:chgData name="Cherno Omar BARRY" userId="aac3541fb707f522" providerId="LiveId" clId="{D8072AE3-E17D-4EB9-9881-7073B7CED93F}" dt="2025-02-02T22:51:31.240" v="17" actId="26606"/>
          <ac:grpSpMkLst>
            <pc:docMk/>
            <pc:sldMk cId="0" sldId="262"/>
            <ac:grpSpMk id="13" creationId="{A745280D-ED36-41FE-8EB1-CE597C99CFE8}"/>
          </ac:grpSpMkLst>
        </pc:grpChg>
        <pc:grpChg chg="add">
          <ac:chgData name="Cherno Omar BARRY" userId="aac3541fb707f522" providerId="LiveId" clId="{D8072AE3-E17D-4EB9-9881-7073B7CED93F}" dt="2025-02-02T22:51:31.240" v="17" actId="26606"/>
          <ac:grpSpMkLst>
            <pc:docMk/>
            <pc:sldMk cId="0" sldId="262"/>
            <ac:grpSpMk id="29" creationId="{A58DCE86-9AE1-46D1-96D6-04B8B3EDF6FA}"/>
          </ac:grpSpMkLst>
        </pc:grpChg>
        <pc:grpChg chg="add">
          <ac:chgData name="Cherno Omar BARRY" userId="aac3541fb707f522" providerId="LiveId" clId="{D8072AE3-E17D-4EB9-9881-7073B7CED93F}" dt="2025-02-02T22:51:31.240" v="17" actId="26606"/>
          <ac:grpSpMkLst>
            <pc:docMk/>
            <pc:sldMk cId="0" sldId="262"/>
            <ac:grpSpMk id="37" creationId="{23B58CC6-A99E-43AF-A467-256F19287FB8}"/>
          </ac:grpSpMkLst>
        </pc:grpChg>
        <pc:graphicFrameChg chg="add">
          <ac:chgData name="Cherno Omar BARRY" userId="aac3541fb707f522" providerId="LiveId" clId="{D8072AE3-E17D-4EB9-9881-7073B7CED93F}" dt="2025-02-02T22:51:31.240" v="17" actId="26606"/>
          <ac:graphicFrameMkLst>
            <pc:docMk/>
            <pc:sldMk cId="0" sldId="262"/>
            <ac:graphicFrameMk id="5" creationId="{E53004AB-969A-50DE-D738-BBA6D5BBBD6E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1:37.570" v="18" actId="26606"/>
        <pc:sldMkLst>
          <pc:docMk/>
          <pc:sldMk cId="0" sldId="263"/>
        </pc:sldMkLst>
        <pc:spChg chg="mod">
          <ac:chgData name="Cherno Omar BARRY" userId="aac3541fb707f522" providerId="LiveId" clId="{D8072AE3-E17D-4EB9-9881-7073B7CED93F}" dt="2025-02-02T22:51:37.570" v="18" actId="26606"/>
          <ac:spMkLst>
            <pc:docMk/>
            <pc:sldMk cId="0" sldId="263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1:37.570" v="18" actId="26606"/>
          <ac:spMkLst>
            <pc:docMk/>
            <pc:sldMk cId="0" sldId="263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1:37.570" v="18" actId="26606"/>
          <ac:spMkLst>
            <pc:docMk/>
            <pc:sldMk cId="0" sldId="263"/>
            <ac:spMk id="9" creationId="{8DF67618-B87B-4195-8E24-3B126F79FF55}"/>
          </ac:spMkLst>
        </pc:spChg>
        <pc:spChg chg="add">
          <ac:chgData name="Cherno Omar BARRY" userId="aac3541fb707f522" providerId="LiveId" clId="{D8072AE3-E17D-4EB9-9881-7073B7CED93F}" dt="2025-02-02T22:51:37.570" v="18" actId="26606"/>
          <ac:spMkLst>
            <pc:docMk/>
            <pc:sldMk cId="0" sldId="263"/>
            <ac:spMk id="11" creationId="{64960379-9FF9-400A-A8A8-F5AB633FD3BF}"/>
          </ac:spMkLst>
        </pc:spChg>
        <pc:grpChg chg="add">
          <ac:chgData name="Cherno Omar BARRY" userId="aac3541fb707f522" providerId="LiveId" clId="{D8072AE3-E17D-4EB9-9881-7073B7CED93F}" dt="2025-02-02T22:51:37.570" v="18" actId="26606"/>
          <ac:grpSpMkLst>
            <pc:docMk/>
            <pc:sldMk cId="0" sldId="263"/>
            <ac:grpSpMk id="13" creationId="{2C491629-AE25-486B-9B22-2CE4EE8F7E47}"/>
          </ac:grpSpMkLst>
        </pc:grpChg>
        <pc:grpChg chg="add">
          <ac:chgData name="Cherno Omar BARRY" userId="aac3541fb707f522" providerId="LiveId" clId="{D8072AE3-E17D-4EB9-9881-7073B7CED93F}" dt="2025-02-02T22:51:37.570" v="18" actId="26606"/>
          <ac:grpSpMkLst>
            <pc:docMk/>
            <pc:sldMk cId="0" sldId="263"/>
            <ac:grpSpMk id="17" creationId="{43F5E015-E085-4624-B431-B42414448684}"/>
          </ac:grpSpMkLst>
        </pc:grpChg>
        <pc:graphicFrameChg chg="add">
          <ac:chgData name="Cherno Omar BARRY" userId="aac3541fb707f522" providerId="LiveId" clId="{D8072AE3-E17D-4EB9-9881-7073B7CED93F}" dt="2025-02-02T22:51:37.570" v="18" actId="26606"/>
          <ac:graphicFrameMkLst>
            <pc:docMk/>
            <pc:sldMk cId="0" sldId="263"/>
            <ac:graphicFrameMk id="5" creationId="{E83D42F7-3931-88AE-DF55-D50456F8D4CB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1:47.175" v="19" actId="26606"/>
        <pc:sldMkLst>
          <pc:docMk/>
          <pc:sldMk cId="0" sldId="264"/>
        </pc:sldMkLst>
        <pc:spChg chg="mod">
          <ac:chgData name="Cherno Omar BARRY" userId="aac3541fb707f522" providerId="LiveId" clId="{D8072AE3-E17D-4EB9-9881-7073B7CED93F}" dt="2025-02-02T22:51:47.175" v="19" actId="26606"/>
          <ac:spMkLst>
            <pc:docMk/>
            <pc:sldMk cId="0" sldId="264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1:47.175" v="19" actId="26606"/>
          <ac:spMkLst>
            <pc:docMk/>
            <pc:sldMk cId="0" sldId="264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1:47.175" v="19" actId="26606"/>
          <ac:spMkLst>
            <pc:docMk/>
            <pc:sldMk cId="0" sldId="264"/>
            <ac:spMk id="9" creationId="{0C541B88-1AE9-40C3-AFD5-967787C1979F}"/>
          </ac:spMkLst>
        </pc:spChg>
        <pc:spChg chg="add">
          <ac:chgData name="Cherno Omar BARRY" userId="aac3541fb707f522" providerId="LiveId" clId="{D8072AE3-E17D-4EB9-9881-7073B7CED93F}" dt="2025-02-02T22:51:47.175" v="19" actId="26606"/>
          <ac:spMkLst>
            <pc:docMk/>
            <pc:sldMk cId="0" sldId="264"/>
            <ac:spMk id="11" creationId="{E5F17139-31EE-46AC-B04F-DBBD852DD6CB}"/>
          </ac:spMkLst>
        </pc:spChg>
        <pc:spChg chg="add">
          <ac:chgData name="Cherno Omar BARRY" userId="aac3541fb707f522" providerId="LiveId" clId="{D8072AE3-E17D-4EB9-9881-7073B7CED93F}" dt="2025-02-02T22:51:47.175" v="19" actId="26606"/>
          <ac:spMkLst>
            <pc:docMk/>
            <pc:sldMk cId="0" sldId="264"/>
            <ac:spMk id="17" creationId="{89D16701-DA76-4F72-BB63-E2C3FFBDFE0F}"/>
          </ac:spMkLst>
        </pc:spChg>
        <pc:spChg chg="add">
          <ac:chgData name="Cherno Omar BARRY" userId="aac3541fb707f522" providerId="LiveId" clId="{D8072AE3-E17D-4EB9-9881-7073B7CED93F}" dt="2025-02-02T22:51:47.175" v="19" actId="26606"/>
          <ac:spMkLst>
            <pc:docMk/>
            <pc:sldMk cId="0" sldId="264"/>
            <ac:spMk id="19" creationId="{1CC28BE1-9DC6-43FE-9582-39F091098D77}"/>
          </ac:spMkLst>
        </pc:spChg>
        <pc:grpChg chg="add">
          <ac:chgData name="Cherno Omar BARRY" userId="aac3541fb707f522" providerId="LiveId" clId="{D8072AE3-E17D-4EB9-9881-7073B7CED93F}" dt="2025-02-02T22:51:47.175" v="19" actId="26606"/>
          <ac:grpSpMkLst>
            <pc:docMk/>
            <pc:sldMk cId="0" sldId="264"/>
            <ac:grpSpMk id="13" creationId="{7CF625D3-71A3-4F30-A096-8EF334E959D0}"/>
          </ac:grpSpMkLst>
        </pc:grpChg>
        <pc:grpChg chg="add">
          <ac:chgData name="Cherno Omar BARRY" userId="aac3541fb707f522" providerId="LiveId" clId="{D8072AE3-E17D-4EB9-9881-7073B7CED93F}" dt="2025-02-02T22:51:47.175" v="19" actId="26606"/>
          <ac:grpSpMkLst>
            <pc:docMk/>
            <pc:sldMk cId="0" sldId="264"/>
            <ac:grpSpMk id="21" creationId="{AF9AF3F3-CE0C-4125-BDD7-346487FA0B40}"/>
          </ac:grpSpMkLst>
        </pc:grpChg>
        <pc:graphicFrameChg chg="add">
          <ac:chgData name="Cherno Omar BARRY" userId="aac3541fb707f522" providerId="LiveId" clId="{D8072AE3-E17D-4EB9-9881-7073B7CED93F}" dt="2025-02-02T22:51:47.175" v="19" actId="26606"/>
          <ac:graphicFrameMkLst>
            <pc:docMk/>
            <pc:sldMk cId="0" sldId="264"/>
            <ac:graphicFrameMk id="5" creationId="{8D3DDEF5-83F5-66FF-863D-AE87D09EE14C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1:53.552" v="20" actId="26606"/>
        <pc:sldMkLst>
          <pc:docMk/>
          <pc:sldMk cId="0" sldId="265"/>
        </pc:sldMkLst>
        <pc:spChg chg="mod">
          <ac:chgData name="Cherno Omar BARRY" userId="aac3541fb707f522" providerId="LiveId" clId="{D8072AE3-E17D-4EB9-9881-7073B7CED93F}" dt="2025-02-02T22:51:53.552" v="20" actId="26606"/>
          <ac:spMkLst>
            <pc:docMk/>
            <pc:sldMk cId="0" sldId="265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1:53.552" v="20" actId="26606"/>
          <ac:spMkLst>
            <pc:docMk/>
            <pc:sldMk cId="0" sldId="265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1:53.552" v="20" actId="26606"/>
          <ac:spMkLst>
            <pc:docMk/>
            <pc:sldMk cId="0" sldId="265"/>
            <ac:spMk id="9" creationId="{44AD29B6-BF3B-4407-9E75-52DF8E3B29F1}"/>
          </ac:spMkLst>
        </pc:spChg>
        <pc:spChg chg="add">
          <ac:chgData name="Cherno Omar BARRY" userId="aac3541fb707f522" providerId="LiveId" clId="{D8072AE3-E17D-4EB9-9881-7073B7CED93F}" dt="2025-02-02T22:51:53.552" v="20" actId="26606"/>
          <ac:spMkLst>
            <pc:docMk/>
            <pc:sldMk cId="0" sldId="265"/>
            <ac:spMk id="11" creationId="{55F8BA08-3E38-4B70-B93A-74F08E092206}"/>
          </ac:spMkLst>
        </pc:spChg>
        <pc:spChg chg="add">
          <ac:chgData name="Cherno Omar BARRY" userId="aac3541fb707f522" providerId="LiveId" clId="{D8072AE3-E17D-4EB9-9881-7073B7CED93F}" dt="2025-02-02T22:51:53.552" v="20" actId="26606"/>
          <ac:spMkLst>
            <pc:docMk/>
            <pc:sldMk cId="0" sldId="265"/>
            <ac:spMk id="13" creationId="{357F1B33-79AB-4A71-8CEC-4546D709B8C8}"/>
          </ac:spMkLst>
        </pc:spChg>
        <pc:graphicFrameChg chg="add">
          <ac:chgData name="Cherno Omar BARRY" userId="aac3541fb707f522" providerId="LiveId" clId="{D8072AE3-E17D-4EB9-9881-7073B7CED93F}" dt="2025-02-02T22:51:53.552" v="20" actId="26606"/>
          <ac:graphicFrameMkLst>
            <pc:docMk/>
            <pc:sldMk cId="0" sldId="265"/>
            <ac:graphicFrameMk id="5" creationId="{9C6471B8-AC41-937F-D493-94A01A0A37D1}"/>
          </ac:graphicFrameMkLst>
        </pc:graphicFrameChg>
      </pc:sldChg>
      <pc:sldChg chg="addSp delSp modSp mod setBg">
        <pc:chgData name="Cherno Omar BARRY" userId="aac3541fb707f522" providerId="LiveId" clId="{D8072AE3-E17D-4EB9-9881-7073B7CED93F}" dt="2025-02-02T22:52:30.105" v="25" actId="26606"/>
        <pc:sldMkLst>
          <pc:docMk/>
          <pc:sldMk cId="0" sldId="266"/>
        </pc:sldMkLst>
        <pc:spChg chg="mod">
          <ac:chgData name="Cherno Omar BARRY" userId="aac3541fb707f522" providerId="LiveId" clId="{D8072AE3-E17D-4EB9-9881-7073B7CED93F}" dt="2025-02-02T22:52:30.105" v="25" actId="26606"/>
          <ac:spMkLst>
            <pc:docMk/>
            <pc:sldMk cId="0" sldId="266"/>
            <ac:spMk id="2" creationId="{00000000-0000-0000-0000-000000000000}"/>
          </ac:spMkLst>
        </pc:spChg>
        <pc:spChg chg="mod ord">
          <ac:chgData name="Cherno Omar BARRY" userId="aac3541fb707f522" providerId="LiveId" clId="{D8072AE3-E17D-4EB9-9881-7073B7CED93F}" dt="2025-02-02T22:52:30.105" v="25" actId="26606"/>
          <ac:spMkLst>
            <pc:docMk/>
            <pc:sldMk cId="0" sldId="266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2:18.209" v="23" actId="26606"/>
          <ac:spMkLst>
            <pc:docMk/>
            <pc:sldMk cId="0" sldId="266"/>
            <ac:spMk id="9" creationId="{C0763A76-9F1C-4FC5-82B7-DD475DA461B2}"/>
          </ac:spMkLst>
        </pc:spChg>
        <pc:spChg chg="add del">
          <ac:chgData name="Cherno Omar BARRY" userId="aac3541fb707f522" providerId="LiveId" clId="{D8072AE3-E17D-4EB9-9881-7073B7CED93F}" dt="2025-02-02T22:52:18.209" v="23" actId="26606"/>
          <ac:spMkLst>
            <pc:docMk/>
            <pc:sldMk cId="0" sldId="266"/>
            <ac:spMk id="11" creationId="{E81BF4F6-F2CF-4984-9D14-D6966D92F99F}"/>
          </ac:spMkLst>
        </pc:spChg>
        <pc:spChg chg="add del">
          <ac:chgData name="Cherno Omar BARRY" userId="aac3541fb707f522" providerId="LiveId" clId="{D8072AE3-E17D-4EB9-9881-7073B7CED93F}" dt="2025-02-02T22:52:30.105" v="25" actId="26606"/>
          <ac:spMkLst>
            <pc:docMk/>
            <pc:sldMk cId="0" sldId="266"/>
            <ac:spMk id="16" creationId="{F13C74B1-5B17-4795-BED0-7140497B445A}"/>
          </ac:spMkLst>
        </pc:spChg>
        <pc:spChg chg="add del">
          <ac:chgData name="Cherno Omar BARRY" userId="aac3541fb707f522" providerId="LiveId" clId="{D8072AE3-E17D-4EB9-9881-7073B7CED93F}" dt="2025-02-02T22:52:30.105" v="25" actId="26606"/>
          <ac:spMkLst>
            <pc:docMk/>
            <pc:sldMk cId="0" sldId="266"/>
            <ac:spMk id="18" creationId="{D4974D33-8DC5-464E-8C6D-BE58F0669C17}"/>
          </ac:spMkLst>
        </pc:spChg>
        <pc:spChg chg="add">
          <ac:chgData name="Cherno Omar BARRY" userId="aac3541fb707f522" providerId="LiveId" clId="{D8072AE3-E17D-4EB9-9881-7073B7CED93F}" dt="2025-02-02T22:52:30.105" v="25" actId="26606"/>
          <ac:spMkLst>
            <pc:docMk/>
            <pc:sldMk cId="0" sldId="266"/>
            <ac:spMk id="23" creationId="{2C61293E-6EBE-43EF-A52C-9BEBFD7679D4}"/>
          </ac:spMkLst>
        </pc:spChg>
        <pc:spChg chg="add">
          <ac:chgData name="Cherno Omar BARRY" userId="aac3541fb707f522" providerId="LiveId" clId="{D8072AE3-E17D-4EB9-9881-7073B7CED93F}" dt="2025-02-02T22:52:30.105" v="25" actId="26606"/>
          <ac:spMkLst>
            <pc:docMk/>
            <pc:sldMk cId="0" sldId="266"/>
            <ac:spMk id="25" creationId="{21540236-BFD5-4A9D-8840-4703E7F76825}"/>
          </ac:spMkLst>
        </pc:spChg>
        <pc:picChg chg="add mod">
          <ac:chgData name="Cherno Omar BARRY" userId="aac3541fb707f522" providerId="LiveId" clId="{D8072AE3-E17D-4EB9-9881-7073B7CED93F}" dt="2025-02-02T22:52:30.105" v="25" actId="26606"/>
          <ac:picMkLst>
            <pc:docMk/>
            <pc:sldMk cId="0" sldId="266"/>
            <ac:picMk id="5" creationId="{2268A9E7-AFFF-FDDA-8412-1397F3E11001}"/>
          </ac:picMkLst>
        </pc:picChg>
      </pc:sldChg>
      <pc:sldChg chg="addSp delSp modSp mod setBg">
        <pc:chgData name="Cherno Omar BARRY" userId="aac3541fb707f522" providerId="LiveId" clId="{D8072AE3-E17D-4EB9-9881-7073B7CED93F}" dt="2025-02-02T22:53:06.876" v="32" actId="403"/>
        <pc:sldMkLst>
          <pc:docMk/>
          <pc:sldMk cId="0" sldId="267"/>
        </pc:sldMkLst>
        <pc:spChg chg="mod">
          <ac:chgData name="Cherno Omar BARRY" userId="aac3541fb707f522" providerId="LiveId" clId="{D8072AE3-E17D-4EB9-9881-7073B7CED93F}" dt="2025-02-02T22:52:56.750" v="28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53:06.876" v="32" actId="403"/>
          <ac:spMkLst>
            <pc:docMk/>
            <pc:sldMk cId="0" sldId="267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2:56.750" v="28" actId="26606"/>
          <ac:spMkLst>
            <pc:docMk/>
            <pc:sldMk cId="0" sldId="267"/>
            <ac:spMk id="9" creationId="{F13C74B1-5B17-4795-BED0-7140497B445A}"/>
          </ac:spMkLst>
        </pc:spChg>
        <pc:spChg chg="add del">
          <ac:chgData name="Cherno Omar BARRY" userId="aac3541fb707f522" providerId="LiveId" clId="{D8072AE3-E17D-4EB9-9881-7073B7CED93F}" dt="2025-02-02T22:52:56.750" v="28" actId="26606"/>
          <ac:spMkLst>
            <pc:docMk/>
            <pc:sldMk cId="0" sldId="267"/>
            <ac:spMk id="11" creationId="{D4974D33-8DC5-464E-8C6D-BE58F0669C17}"/>
          </ac:spMkLst>
        </pc:spChg>
        <pc:spChg chg="add">
          <ac:chgData name="Cherno Omar BARRY" userId="aac3541fb707f522" providerId="LiveId" clId="{D8072AE3-E17D-4EB9-9881-7073B7CED93F}" dt="2025-02-02T22:52:56.750" v="28" actId="26606"/>
          <ac:spMkLst>
            <pc:docMk/>
            <pc:sldMk cId="0" sldId="267"/>
            <ac:spMk id="16" creationId="{04812C46-200A-4DEB-A05E-3ED6C68C2387}"/>
          </ac:spMkLst>
        </pc:spChg>
        <pc:spChg chg="add">
          <ac:chgData name="Cherno Omar BARRY" userId="aac3541fb707f522" providerId="LiveId" clId="{D8072AE3-E17D-4EB9-9881-7073B7CED93F}" dt="2025-02-02T22:52:56.750" v="28" actId="26606"/>
          <ac:spMkLst>
            <pc:docMk/>
            <pc:sldMk cId="0" sldId="267"/>
            <ac:spMk id="18" creationId="{D1EA859B-E555-4109-94F3-6700E046E008}"/>
          </ac:spMkLst>
        </pc:spChg>
        <pc:picChg chg="add mod ord">
          <ac:chgData name="Cherno Omar BARRY" userId="aac3541fb707f522" providerId="LiveId" clId="{D8072AE3-E17D-4EB9-9881-7073B7CED93F}" dt="2025-02-02T22:52:56.750" v="28" actId="26606"/>
          <ac:picMkLst>
            <pc:docMk/>
            <pc:sldMk cId="0" sldId="267"/>
            <ac:picMk id="5" creationId="{AFB32C5D-5179-9D7B-C229-D0535448713A}"/>
          </ac:picMkLst>
        </pc:picChg>
      </pc:sldChg>
      <pc:sldChg chg="addSp delSp modSp mod setBg">
        <pc:chgData name="Cherno Omar BARRY" userId="aac3541fb707f522" providerId="LiveId" clId="{D8072AE3-E17D-4EB9-9881-7073B7CED93F}" dt="2025-02-02T22:53:12.952" v="33" actId="26606"/>
        <pc:sldMkLst>
          <pc:docMk/>
          <pc:sldMk cId="0" sldId="268"/>
        </pc:sldMkLst>
        <pc:spChg chg="mod">
          <ac:chgData name="Cherno Omar BARRY" userId="aac3541fb707f522" providerId="LiveId" clId="{D8072AE3-E17D-4EB9-9881-7073B7CED93F}" dt="2025-02-02T22:53:12.952" v="33" actId="26606"/>
          <ac:spMkLst>
            <pc:docMk/>
            <pc:sldMk cId="0" sldId="268"/>
            <ac:spMk id="2" creationId="{00000000-0000-0000-0000-000000000000}"/>
          </ac:spMkLst>
        </pc:spChg>
        <pc:spChg chg="del">
          <ac:chgData name="Cherno Omar BARRY" userId="aac3541fb707f522" providerId="LiveId" clId="{D8072AE3-E17D-4EB9-9881-7073B7CED93F}" dt="2025-02-02T22:53:12.952" v="33" actId="26606"/>
          <ac:spMkLst>
            <pc:docMk/>
            <pc:sldMk cId="0" sldId="268"/>
            <ac:spMk id="3" creationId="{00000000-0000-0000-0000-000000000000}"/>
          </ac:spMkLst>
        </pc:spChg>
        <pc:spChg chg="add">
          <ac:chgData name="Cherno Omar BARRY" userId="aac3541fb707f522" providerId="LiveId" clId="{D8072AE3-E17D-4EB9-9881-7073B7CED93F}" dt="2025-02-02T22:53:12.952" v="33" actId="26606"/>
          <ac:spMkLst>
            <pc:docMk/>
            <pc:sldMk cId="0" sldId="268"/>
            <ac:spMk id="10" creationId="{E51BA4DF-2BD4-4EC2-B1DB-B27C8AC71864}"/>
          </ac:spMkLst>
        </pc:spChg>
        <pc:graphicFrameChg chg="add">
          <ac:chgData name="Cherno Omar BARRY" userId="aac3541fb707f522" providerId="LiveId" clId="{D8072AE3-E17D-4EB9-9881-7073B7CED93F}" dt="2025-02-02T22:53:12.952" v="33" actId="26606"/>
          <ac:graphicFrameMkLst>
            <pc:docMk/>
            <pc:sldMk cId="0" sldId="268"/>
            <ac:graphicFrameMk id="5" creationId="{D9B3041F-0E05-16E1-8A4F-7A84272BDA63}"/>
          </ac:graphicFrameMkLst>
        </pc:graphicFrameChg>
        <pc:picChg chg="add">
          <ac:chgData name="Cherno Omar BARRY" userId="aac3541fb707f522" providerId="LiveId" clId="{D8072AE3-E17D-4EB9-9881-7073B7CED93F}" dt="2025-02-02T22:53:12.952" v="33" actId="26606"/>
          <ac:picMkLst>
            <pc:docMk/>
            <pc:sldMk cId="0" sldId="268"/>
            <ac:picMk id="6" creationId="{DA21D9D0-C02B-D826-486C-C6B4E9458F2D}"/>
          </ac:picMkLst>
        </pc:picChg>
      </pc:sldChg>
      <pc:sldChg chg="addSp delSp modSp mod setBg">
        <pc:chgData name="Cherno Omar BARRY" userId="aac3541fb707f522" providerId="LiveId" clId="{D8072AE3-E17D-4EB9-9881-7073B7CED93F}" dt="2025-02-02T22:53:36.357" v="36" actId="26606"/>
        <pc:sldMkLst>
          <pc:docMk/>
          <pc:sldMk cId="0" sldId="269"/>
        </pc:sldMkLst>
        <pc:spChg chg="mod">
          <ac:chgData name="Cherno Omar BARRY" userId="aac3541fb707f522" providerId="LiveId" clId="{D8072AE3-E17D-4EB9-9881-7073B7CED93F}" dt="2025-02-02T22:53:36.341" v="35" actId="26606"/>
          <ac:spMkLst>
            <pc:docMk/>
            <pc:sldMk cId="0" sldId="269"/>
            <ac:spMk id="2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3:36.357" v="36" actId="26606"/>
          <ac:spMkLst>
            <pc:docMk/>
            <pc:sldMk cId="0" sldId="269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3:36.341" v="35" actId="26606"/>
          <ac:spMkLst>
            <pc:docMk/>
            <pc:sldMk cId="0" sldId="269"/>
            <ac:spMk id="9" creationId="{2E442304-DDBD-4F7B-8017-36BCC863FB40}"/>
          </ac:spMkLst>
        </pc:spChg>
        <pc:spChg chg="add del">
          <ac:chgData name="Cherno Omar BARRY" userId="aac3541fb707f522" providerId="LiveId" clId="{D8072AE3-E17D-4EB9-9881-7073B7CED93F}" dt="2025-02-02T22:53:36.341" v="35" actId="26606"/>
          <ac:spMkLst>
            <pc:docMk/>
            <pc:sldMk cId="0" sldId="269"/>
            <ac:spMk id="11" creationId="{5E107275-3853-46FD-A241-DE4355A42675}"/>
          </ac:spMkLst>
        </pc:spChg>
        <pc:graphicFrameChg chg="add del">
          <ac:chgData name="Cherno Omar BARRY" userId="aac3541fb707f522" providerId="LiveId" clId="{D8072AE3-E17D-4EB9-9881-7073B7CED93F}" dt="2025-02-02T22:53:36.341" v="35" actId="26606"/>
          <ac:graphicFrameMkLst>
            <pc:docMk/>
            <pc:sldMk cId="0" sldId="269"/>
            <ac:graphicFrameMk id="5" creationId="{DCD1735E-FFDD-C49C-B135-508818EE3B7D}"/>
          </ac:graphicFrameMkLst>
        </pc:graphicFrameChg>
        <pc:graphicFrameChg chg="add">
          <ac:chgData name="Cherno Omar BARRY" userId="aac3541fb707f522" providerId="LiveId" clId="{D8072AE3-E17D-4EB9-9881-7073B7CED93F}" dt="2025-02-02T22:53:36.357" v="36" actId="26606"/>
          <ac:graphicFrameMkLst>
            <pc:docMk/>
            <pc:sldMk cId="0" sldId="269"/>
            <ac:graphicFrameMk id="13" creationId="{11B82135-387C-616F-F538-7BBBC84635A4}"/>
          </ac:graphicFrameMkLst>
        </pc:graphicFrameChg>
      </pc:sldChg>
      <pc:sldChg chg="addSp delSp modSp mod setBg addAnim">
        <pc:chgData name="Cherno Omar BARRY" userId="aac3541fb707f522" providerId="LiveId" clId="{D8072AE3-E17D-4EB9-9881-7073B7CED93F}" dt="2025-02-02T22:54:06.731" v="44" actId="26606"/>
        <pc:sldMkLst>
          <pc:docMk/>
          <pc:sldMk cId="0" sldId="270"/>
        </pc:sldMkLst>
        <pc:spChg chg="mod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3" creationId="{00000000-0000-0000-0000-000000000000}"/>
          </ac:spMkLst>
        </pc:spChg>
        <pc:spChg chg="add del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9" creationId="{AE3A741D-C19B-960A-5803-1C5887147820}"/>
          </ac:spMkLst>
        </pc:spChg>
        <pc:spChg chg="add del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11" creationId="{DC39DE25-0E4E-0AA7-0932-1D78C2372786}"/>
          </ac:spMkLst>
        </pc:spChg>
        <pc:spChg chg="add del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13" creationId="{8D6EA299-0840-6DEA-E670-C49AEBC87E89}"/>
          </ac:spMkLst>
        </pc:spChg>
        <pc:spChg chg="add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18" creationId="{665DBBEF-238B-476B-96AB-8AAC3224ECEA}"/>
          </ac:spMkLst>
        </pc:spChg>
        <pc:spChg chg="add">
          <ac:chgData name="Cherno Omar BARRY" userId="aac3541fb707f522" providerId="LiveId" clId="{D8072AE3-E17D-4EB9-9881-7073B7CED93F}" dt="2025-02-02T22:54:06.731" v="44" actId="26606"/>
          <ac:spMkLst>
            <pc:docMk/>
            <pc:sldMk cId="0" sldId="270"/>
            <ac:spMk id="20" creationId="{3FCFB1DE-0B7E-48CC-BA90-B2AB0889F9D6}"/>
          </ac:spMkLst>
        </pc:spChg>
        <pc:picChg chg="add mod ord">
          <ac:chgData name="Cherno Omar BARRY" userId="aac3541fb707f522" providerId="LiveId" clId="{D8072AE3-E17D-4EB9-9881-7073B7CED93F}" dt="2025-02-02T22:54:06.731" v="44" actId="26606"/>
          <ac:picMkLst>
            <pc:docMk/>
            <pc:sldMk cId="0" sldId="270"/>
            <ac:picMk id="5" creationId="{3774B7F0-845A-DDA1-6083-2D7BF7795B06}"/>
          </ac:picMkLst>
        </pc:picChg>
      </pc:sldChg>
      <pc:sldMasterChg chg="modSp modSldLayout">
        <pc:chgData name="Cherno Omar BARRY" userId="aac3541fb707f522" providerId="LiveId" clId="{D8072AE3-E17D-4EB9-9881-7073B7CED93F}" dt="2025-02-02T22:48:55.780" v="0"/>
        <pc:sldMasterMkLst>
          <pc:docMk/>
          <pc:sldMasterMk cId="2209977519" sldId="2147483648"/>
        </pc:sldMasterMkLst>
        <pc:spChg chg="mod">
          <ac:chgData name="Cherno Omar BARRY" userId="aac3541fb707f522" providerId="LiveId" clId="{D8072AE3-E17D-4EB9-9881-7073B7CED93F}" dt="2025-02-02T22:48:55.780" v="0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48:55.780" v="0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48:55.780" v="0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48:55.780" v="0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Cherno Omar BARRY" userId="aac3541fb707f522" providerId="LiveId" clId="{D8072AE3-E17D-4EB9-9881-7073B7CED93F}" dt="2025-02-02T22:48:55.780" v="0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Cherno Omar BARRY" userId="aac3541fb707f522" providerId="LiveId" clId="{D8072AE3-E17D-4EB9-9881-7073B7CED93F}" dt="2025-02-02T22:48:55.780" v="0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Cherno Omar BARRY" userId="aac3541fb707f522" providerId="LiveId" clId="{D8072AE3-E17D-4EB9-9881-7073B7CED93F}" dt="2025-02-02T22:48:55.780" v="0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6015B-C377-4FCC-B047-59B6590868AD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C90F913-8A3E-4CC7-A2FB-A747807C86EC}">
      <dgm:prSet/>
      <dgm:spPr/>
      <dgm:t>
        <a:bodyPr/>
        <a:lstStyle/>
        <a:p>
          <a:r>
            <a:rPr lang="en-US"/>
            <a:t>• The Senegambia region is culturally diverse.</a:t>
          </a:r>
        </a:p>
      </dgm:t>
    </dgm:pt>
    <dgm:pt modelId="{93A17508-EE0D-431C-B6E5-8BF0681F7C2D}" type="parTrans" cxnId="{5A1EC590-DA3D-404E-8ED9-991DDE17FC74}">
      <dgm:prSet/>
      <dgm:spPr/>
      <dgm:t>
        <a:bodyPr/>
        <a:lstStyle/>
        <a:p>
          <a:endParaRPr lang="en-US"/>
        </a:p>
      </dgm:t>
    </dgm:pt>
    <dgm:pt modelId="{0E0E7D5A-6FE4-46CD-A9ED-58678F5A4AC1}" type="sibTrans" cxnId="{5A1EC590-DA3D-404E-8ED9-991DDE17FC74}">
      <dgm:prSet/>
      <dgm:spPr/>
      <dgm:t>
        <a:bodyPr/>
        <a:lstStyle/>
        <a:p>
          <a:endParaRPr lang="en-US"/>
        </a:p>
      </dgm:t>
    </dgm:pt>
    <dgm:pt modelId="{390166EF-7418-4352-9AE4-F3C9BB7F8307}">
      <dgm:prSet/>
      <dgm:spPr/>
      <dgm:t>
        <a:bodyPr/>
        <a:lstStyle/>
        <a:p>
          <a:r>
            <a:rPr lang="en-US"/>
            <a:t>• Globalization and urbanization threaten cultural traditions.</a:t>
          </a:r>
        </a:p>
      </dgm:t>
    </dgm:pt>
    <dgm:pt modelId="{C70DA18D-5441-4FE4-A0F7-F366C38010D4}" type="parTrans" cxnId="{CE0C390D-3AD9-4E66-A361-7723AE75DEDB}">
      <dgm:prSet/>
      <dgm:spPr/>
      <dgm:t>
        <a:bodyPr/>
        <a:lstStyle/>
        <a:p>
          <a:endParaRPr lang="en-US"/>
        </a:p>
      </dgm:t>
    </dgm:pt>
    <dgm:pt modelId="{F52277D8-79AC-4EB5-9DCA-92E212463C9C}" type="sibTrans" cxnId="{CE0C390D-3AD9-4E66-A361-7723AE75DEDB}">
      <dgm:prSet/>
      <dgm:spPr/>
      <dgm:t>
        <a:bodyPr/>
        <a:lstStyle/>
        <a:p>
          <a:endParaRPr lang="en-US"/>
        </a:p>
      </dgm:t>
    </dgm:pt>
    <dgm:pt modelId="{22A14280-A1BE-45EA-A35D-C7DF7EC17506}">
      <dgm:prSet/>
      <dgm:spPr/>
      <dgm:t>
        <a:bodyPr/>
        <a:lstStyle/>
        <a:p>
          <a:r>
            <a:rPr lang="en-US"/>
            <a:t>• Overview of challenges and preservation efforts.</a:t>
          </a:r>
        </a:p>
      </dgm:t>
    </dgm:pt>
    <dgm:pt modelId="{76C2511A-49E9-4861-AEFC-2F1832FA3834}" type="parTrans" cxnId="{0C446622-4D0A-4490-BCE3-3B8C6572EA48}">
      <dgm:prSet/>
      <dgm:spPr/>
      <dgm:t>
        <a:bodyPr/>
        <a:lstStyle/>
        <a:p>
          <a:endParaRPr lang="en-US"/>
        </a:p>
      </dgm:t>
    </dgm:pt>
    <dgm:pt modelId="{74E2BAF4-B7F8-4A66-86C0-BF8A0F6AFF96}" type="sibTrans" cxnId="{0C446622-4D0A-4490-BCE3-3B8C6572EA48}">
      <dgm:prSet/>
      <dgm:spPr/>
      <dgm:t>
        <a:bodyPr/>
        <a:lstStyle/>
        <a:p>
          <a:endParaRPr lang="en-US"/>
        </a:p>
      </dgm:t>
    </dgm:pt>
    <dgm:pt modelId="{B5C9C30A-8226-45A0-9B25-43AF1279CBAE}" type="pres">
      <dgm:prSet presAssocID="{0CF6015B-C377-4FCC-B047-59B6590868AD}" presName="outerComposite" presStyleCnt="0">
        <dgm:presLayoutVars>
          <dgm:chMax val="5"/>
          <dgm:dir/>
          <dgm:resizeHandles val="exact"/>
        </dgm:presLayoutVars>
      </dgm:prSet>
      <dgm:spPr/>
    </dgm:pt>
    <dgm:pt modelId="{F50DEFF3-23EB-44EA-836C-F0EB1DCF1BCA}" type="pres">
      <dgm:prSet presAssocID="{0CF6015B-C377-4FCC-B047-59B6590868AD}" presName="dummyMaxCanvas" presStyleCnt="0">
        <dgm:presLayoutVars/>
      </dgm:prSet>
      <dgm:spPr/>
    </dgm:pt>
    <dgm:pt modelId="{E7BB8810-EE12-47D2-A1B9-3038F3AB2270}" type="pres">
      <dgm:prSet presAssocID="{0CF6015B-C377-4FCC-B047-59B6590868AD}" presName="ThreeNodes_1" presStyleLbl="node1" presStyleIdx="0" presStyleCnt="3">
        <dgm:presLayoutVars>
          <dgm:bulletEnabled val="1"/>
        </dgm:presLayoutVars>
      </dgm:prSet>
      <dgm:spPr/>
    </dgm:pt>
    <dgm:pt modelId="{144571CA-6460-4D35-8D99-E61EFF539E51}" type="pres">
      <dgm:prSet presAssocID="{0CF6015B-C377-4FCC-B047-59B6590868AD}" presName="ThreeNodes_2" presStyleLbl="node1" presStyleIdx="1" presStyleCnt="3">
        <dgm:presLayoutVars>
          <dgm:bulletEnabled val="1"/>
        </dgm:presLayoutVars>
      </dgm:prSet>
      <dgm:spPr/>
    </dgm:pt>
    <dgm:pt modelId="{663C7B09-7DD8-4C60-B37F-24B095CE1B19}" type="pres">
      <dgm:prSet presAssocID="{0CF6015B-C377-4FCC-B047-59B6590868AD}" presName="ThreeNodes_3" presStyleLbl="node1" presStyleIdx="2" presStyleCnt="3">
        <dgm:presLayoutVars>
          <dgm:bulletEnabled val="1"/>
        </dgm:presLayoutVars>
      </dgm:prSet>
      <dgm:spPr/>
    </dgm:pt>
    <dgm:pt modelId="{892E48FD-B8EE-4723-815D-4EF4FE9D24BF}" type="pres">
      <dgm:prSet presAssocID="{0CF6015B-C377-4FCC-B047-59B6590868AD}" presName="ThreeConn_1-2" presStyleLbl="fgAccFollowNode1" presStyleIdx="0" presStyleCnt="2">
        <dgm:presLayoutVars>
          <dgm:bulletEnabled val="1"/>
        </dgm:presLayoutVars>
      </dgm:prSet>
      <dgm:spPr/>
    </dgm:pt>
    <dgm:pt modelId="{FD65F498-6D67-4854-836D-3BC4B406BB66}" type="pres">
      <dgm:prSet presAssocID="{0CF6015B-C377-4FCC-B047-59B6590868AD}" presName="ThreeConn_2-3" presStyleLbl="fgAccFollowNode1" presStyleIdx="1" presStyleCnt="2">
        <dgm:presLayoutVars>
          <dgm:bulletEnabled val="1"/>
        </dgm:presLayoutVars>
      </dgm:prSet>
      <dgm:spPr/>
    </dgm:pt>
    <dgm:pt modelId="{6AF4DC87-2456-4736-9E93-6B5CD40F8A46}" type="pres">
      <dgm:prSet presAssocID="{0CF6015B-C377-4FCC-B047-59B6590868AD}" presName="ThreeNodes_1_text" presStyleLbl="node1" presStyleIdx="2" presStyleCnt="3">
        <dgm:presLayoutVars>
          <dgm:bulletEnabled val="1"/>
        </dgm:presLayoutVars>
      </dgm:prSet>
      <dgm:spPr/>
    </dgm:pt>
    <dgm:pt modelId="{F8D92395-AC8B-41AD-A1CB-20A590816620}" type="pres">
      <dgm:prSet presAssocID="{0CF6015B-C377-4FCC-B047-59B6590868AD}" presName="ThreeNodes_2_text" presStyleLbl="node1" presStyleIdx="2" presStyleCnt="3">
        <dgm:presLayoutVars>
          <dgm:bulletEnabled val="1"/>
        </dgm:presLayoutVars>
      </dgm:prSet>
      <dgm:spPr/>
    </dgm:pt>
    <dgm:pt modelId="{95DB29E8-6E44-417C-8FE9-61A8201DE28B}" type="pres">
      <dgm:prSet presAssocID="{0CF6015B-C377-4FCC-B047-59B6590868A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E0C390D-3AD9-4E66-A361-7723AE75DEDB}" srcId="{0CF6015B-C377-4FCC-B047-59B6590868AD}" destId="{390166EF-7418-4352-9AE4-F3C9BB7F8307}" srcOrd="1" destOrd="0" parTransId="{C70DA18D-5441-4FE4-A0F7-F366C38010D4}" sibTransId="{F52277D8-79AC-4EB5-9DCA-92E212463C9C}"/>
    <dgm:cxn modelId="{0C446622-4D0A-4490-BCE3-3B8C6572EA48}" srcId="{0CF6015B-C377-4FCC-B047-59B6590868AD}" destId="{22A14280-A1BE-45EA-A35D-C7DF7EC17506}" srcOrd="2" destOrd="0" parTransId="{76C2511A-49E9-4861-AEFC-2F1832FA3834}" sibTransId="{74E2BAF4-B7F8-4A66-86C0-BF8A0F6AFF96}"/>
    <dgm:cxn modelId="{7F27AD2F-A798-47B7-8AB6-1EEEAA6D3ED5}" type="presOf" srcId="{FC90F913-8A3E-4CC7-A2FB-A747807C86EC}" destId="{E7BB8810-EE12-47D2-A1B9-3038F3AB2270}" srcOrd="0" destOrd="0" presId="urn:microsoft.com/office/officeart/2005/8/layout/vProcess5"/>
    <dgm:cxn modelId="{B1596A33-AD8B-4882-BBA5-A73C0BDFE773}" type="presOf" srcId="{22A14280-A1BE-45EA-A35D-C7DF7EC17506}" destId="{663C7B09-7DD8-4C60-B37F-24B095CE1B19}" srcOrd="0" destOrd="0" presId="urn:microsoft.com/office/officeart/2005/8/layout/vProcess5"/>
    <dgm:cxn modelId="{39B83C66-94D6-49EA-8CA3-6C705E5C1068}" type="presOf" srcId="{0E0E7D5A-6FE4-46CD-A9ED-58678F5A4AC1}" destId="{892E48FD-B8EE-4723-815D-4EF4FE9D24BF}" srcOrd="0" destOrd="0" presId="urn:microsoft.com/office/officeart/2005/8/layout/vProcess5"/>
    <dgm:cxn modelId="{BED01173-B1EC-432A-BBEA-C2626B36454B}" type="presOf" srcId="{0CF6015B-C377-4FCC-B047-59B6590868AD}" destId="{B5C9C30A-8226-45A0-9B25-43AF1279CBAE}" srcOrd="0" destOrd="0" presId="urn:microsoft.com/office/officeart/2005/8/layout/vProcess5"/>
    <dgm:cxn modelId="{F5D43A59-ED90-4178-96EE-5C74C9CB3881}" type="presOf" srcId="{390166EF-7418-4352-9AE4-F3C9BB7F8307}" destId="{144571CA-6460-4D35-8D99-E61EFF539E51}" srcOrd="0" destOrd="0" presId="urn:microsoft.com/office/officeart/2005/8/layout/vProcess5"/>
    <dgm:cxn modelId="{DF25A583-AC9A-40D4-989B-C9EA16D9D509}" type="presOf" srcId="{22A14280-A1BE-45EA-A35D-C7DF7EC17506}" destId="{95DB29E8-6E44-417C-8FE9-61A8201DE28B}" srcOrd="1" destOrd="0" presId="urn:microsoft.com/office/officeart/2005/8/layout/vProcess5"/>
    <dgm:cxn modelId="{5A1EC590-DA3D-404E-8ED9-991DDE17FC74}" srcId="{0CF6015B-C377-4FCC-B047-59B6590868AD}" destId="{FC90F913-8A3E-4CC7-A2FB-A747807C86EC}" srcOrd="0" destOrd="0" parTransId="{93A17508-EE0D-431C-B6E5-8BF0681F7C2D}" sibTransId="{0E0E7D5A-6FE4-46CD-A9ED-58678F5A4AC1}"/>
    <dgm:cxn modelId="{85F4F79D-1EDB-4AE8-BE21-E902BF39716D}" type="presOf" srcId="{FC90F913-8A3E-4CC7-A2FB-A747807C86EC}" destId="{6AF4DC87-2456-4736-9E93-6B5CD40F8A46}" srcOrd="1" destOrd="0" presId="urn:microsoft.com/office/officeart/2005/8/layout/vProcess5"/>
    <dgm:cxn modelId="{ECFE3CBD-720F-4DCD-802D-05EC3C703B15}" type="presOf" srcId="{390166EF-7418-4352-9AE4-F3C9BB7F8307}" destId="{F8D92395-AC8B-41AD-A1CB-20A590816620}" srcOrd="1" destOrd="0" presId="urn:microsoft.com/office/officeart/2005/8/layout/vProcess5"/>
    <dgm:cxn modelId="{B2EDBDF6-4DDE-4DDD-A227-93B79E79F6EB}" type="presOf" srcId="{F52277D8-79AC-4EB5-9DCA-92E212463C9C}" destId="{FD65F498-6D67-4854-836D-3BC4B406BB66}" srcOrd="0" destOrd="0" presId="urn:microsoft.com/office/officeart/2005/8/layout/vProcess5"/>
    <dgm:cxn modelId="{C478234B-C19D-4124-839B-F750A3E9C72F}" type="presParOf" srcId="{B5C9C30A-8226-45A0-9B25-43AF1279CBAE}" destId="{F50DEFF3-23EB-44EA-836C-F0EB1DCF1BCA}" srcOrd="0" destOrd="0" presId="urn:microsoft.com/office/officeart/2005/8/layout/vProcess5"/>
    <dgm:cxn modelId="{95D84F61-E5E4-41AC-BEDB-56CE6A414426}" type="presParOf" srcId="{B5C9C30A-8226-45A0-9B25-43AF1279CBAE}" destId="{E7BB8810-EE12-47D2-A1B9-3038F3AB2270}" srcOrd="1" destOrd="0" presId="urn:microsoft.com/office/officeart/2005/8/layout/vProcess5"/>
    <dgm:cxn modelId="{F40ECFE8-5626-4AD9-9DA8-DABAEDE191F1}" type="presParOf" srcId="{B5C9C30A-8226-45A0-9B25-43AF1279CBAE}" destId="{144571CA-6460-4D35-8D99-E61EFF539E51}" srcOrd="2" destOrd="0" presId="urn:microsoft.com/office/officeart/2005/8/layout/vProcess5"/>
    <dgm:cxn modelId="{3150FFF2-E75D-4652-99D8-E04EBD4F6841}" type="presParOf" srcId="{B5C9C30A-8226-45A0-9B25-43AF1279CBAE}" destId="{663C7B09-7DD8-4C60-B37F-24B095CE1B19}" srcOrd="3" destOrd="0" presId="urn:microsoft.com/office/officeart/2005/8/layout/vProcess5"/>
    <dgm:cxn modelId="{BB10D14C-49FB-4C46-9A72-3C519859CF12}" type="presParOf" srcId="{B5C9C30A-8226-45A0-9B25-43AF1279CBAE}" destId="{892E48FD-B8EE-4723-815D-4EF4FE9D24BF}" srcOrd="4" destOrd="0" presId="urn:microsoft.com/office/officeart/2005/8/layout/vProcess5"/>
    <dgm:cxn modelId="{ED98C26F-2222-4E19-9F44-1E4749408946}" type="presParOf" srcId="{B5C9C30A-8226-45A0-9B25-43AF1279CBAE}" destId="{FD65F498-6D67-4854-836D-3BC4B406BB66}" srcOrd="5" destOrd="0" presId="urn:microsoft.com/office/officeart/2005/8/layout/vProcess5"/>
    <dgm:cxn modelId="{F5DE1B75-D065-4989-B1B9-B44ECA0D2266}" type="presParOf" srcId="{B5C9C30A-8226-45A0-9B25-43AF1279CBAE}" destId="{6AF4DC87-2456-4736-9E93-6B5CD40F8A46}" srcOrd="6" destOrd="0" presId="urn:microsoft.com/office/officeart/2005/8/layout/vProcess5"/>
    <dgm:cxn modelId="{541AA2BE-C345-487B-AF34-2BB097EFC4A4}" type="presParOf" srcId="{B5C9C30A-8226-45A0-9B25-43AF1279CBAE}" destId="{F8D92395-AC8B-41AD-A1CB-20A590816620}" srcOrd="7" destOrd="0" presId="urn:microsoft.com/office/officeart/2005/8/layout/vProcess5"/>
    <dgm:cxn modelId="{117FBCD1-0B58-4019-90BE-7D39E4A1B5BF}" type="presParOf" srcId="{B5C9C30A-8226-45A0-9B25-43AF1279CBAE}" destId="{95DB29E8-6E44-417C-8FE9-61A8201DE28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E8B371-D72B-43DB-B3CC-089E921A9C1D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2CD8BE2-1B4D-4BC3-BDFC-80A12A431C16}">
      <dgm:prSet/>
      <dgm:spPr/>
      <dgm:t>
        <a:bodyPr/>
        <a:lstStyle/>
        <a:p>
          <a:r>
            <a:rPr lang="en-US"/>
            <a:t>• Major ethnic groups: Fulani, Wolof, Manding, Serer, Serahule.</a:t>
          </a:r>
        </a:p>
      </dgm:t>
    </dgm:pt>
    <dgm:pt modelId="{F7F067BE-0F5D-4E76-982C-692A783180B6}" type="parTrans" cxnId="{667B6BCE-8234-4B22-A974-75E795F8CE56}">
      <dgm:prSet/>
      <dgm:spPr/>
      <dgm:t>
        <a:bodyPr/>
        <a:lstStyle/>
        <a:p>
          <a:endParaRPr lang="en-US"/>
        </a:p>
      </dgm:t>
    </dgm:pt>
    <dgm:pt modelId="{14985AFC-C667-432F-9662-7A86C5E0EAA9}" type="sibTrans" cxnId="{667B6BCE-8234-4B22-A974-75E795F8CE56}">
      <dgm:prSet/>
      <dgm:spPr/>
      <dgm:t>
        <a:bodyPr/>
        <a:lstStyle/>
        <a:p>
          <a:endParaRPr lang="en-US"/>
        </a:p>
      </dgm:t>
    </dgm:pt>
    <dgm:pt modelId="{1691E057-B082-457E-A07F-ED66FA5DCF89}">
      <dgm:prSet/>
      <dgm:spPr/>
      <dgm:t>
        <a:bodyPr/>
        <a:lstStyle/>
        <a:p>
          <a:r>
            <a:rPr lang="en-US"/>
            <a:t>• Trade, migration, and colonial history shaped cultural practices.</a:t>
          </a:r>
        </a:p>
      </dgm:t>
    </dgm:pt>
    <dgm:pt modelId="{940C46C1-5A51-40F1-8933-BECA67ABA0E3}" type="parTrans" cxnId="{DD3E6EDA-D5B7-447F-A671-1E9EAB0B5DC8}">
      <dgm:prSet/>
      <dgm:spPr/>
      <dgm:t>
        <a:bodyPr/>
        <a:lstStyle/>
        <a:p>
          <a:endParaRPr lang="en-US"/>
        </a:p>
      </dgm:t>
    </dgm:pt>
    <dgm:pt modelId="{15898A45-6586-4035-A3BD-E5A4134F9A19}" type="sibTrans" cxnId="{DD3E6EDA-D5B7-447F-A671-1E9EAB0B5DC8}">
      <dgm:prSet/>
      <dgm:spPr/>
      <dgm:t>
        <a:bodyPr/>
        <a:lstStyle/>
        <a:p>
          <a:endParaRPr lang="en-US"/>
        </a:p>
      </dgm:t>
    </dgm:pt>
    <dgm:pt modelId="{01EFBF88-8B28-4875-B397-31F5D11DF987}">
      <dgm:prSet/>
      <dgm:spPr/>
      <dgm:t>
        <a:bodyPr/>
        <a:lstStyle/>
        <a:p>
          <a:r>
            <a:rPr lang="en-US"/>
            <a:t>• Influence of oral traditions and religious transformations.</a:t>
          </a:r>
        </a:p>
      </dgm:t>
    </dgm:pt>
    <dgm:pt modelId="{12D3A067-F9F3-4A27-A322-35415944A8E8}" type="parTrans" cxnId="{993D548F-449A-48C4-9244-DE8C762F8D6B}">
      <dgm:prSet/>
      <dgm:spPr/>
      <dgm:t>
        <a:bodyPr/>
        <a:lstStyle/>
        <a:p>
          <a:endParaRPr lang="en-US"/>
        </a:p>
      </dgm:t>
    </dgm:pt>
    <dgm:pt modelId="{30FA011E-1D5A-4F96-9CE9-02023ECBCB8E}" type="sibTrans" cxnId="{993D548F-449A-48C4-9244-DE8C762F8D6B}">
      <dgm:prSet/>
      <dgm:spPr/>
      <dgm:t>
        <a:bodyPr/>
        <a:lstStyle/>
        <a:p>
          <a:endParaRPr lang="en-US"/>
        </a:p>
      </dgm:t>
    </dgm:pt>
    <dgm:pt modelId="{46BCF2D5-D65B-496C-8470-8AE7C7B2812D}" type="pres">
      <dgm:prSet presAssocID="{21E8B371-D72B-43DB-B3CC-089E921A9C1D}" presName="vert0" presStyleCnt="0">
        <dgm:presLayoutVars>
          <dgm:dir/>
          <dgm:animOne val="branch"/>
          <dgm:animLvl val="lvl"/>
        </dgm:presLayoutVars>
      </dgm:prSet>
      <dgm:spPr/>
    </dgm:pt>
    <dgm:pt modelId="{977D81E3-C3C5-40EA-A776-E60B80291E43}" type="pres">
      <dgm:prSet presAssocID="{82CD8BE2-1B4D-4BC3-BDFC-80A12A431C16}" presName="thickLine" presStyleLbl="alignNode1" presStyleIdx="0" presStyleCnt="3"/>
      <dgm:spPr/>
    </dgm:pt>
    <dgm:pt modelId="{9B1C9483-F35D-4220-A851-19D4DEAE7ADF}" type="pres">
      <dgm:prSet presAssocID="{82CD8BE2-1B4D-4BC3-BDFC-80A12A431C16}" presName="horz1" presStyleCnt="0"/>
      <dgm:spPr/>
    </dgm:pt>
    <dgm:pt modelId="{E978D7C6-96D2-4EF3-BB10-8BB54282C0F8}" type="pres">
      <dgm:prSet presAssocID="{82CD8BE2-1B4D-4BC3-BDFC-80A12A431C16}" presName="tx1" presStyleLbl="revTx" presStyleIdx="0" presStyleCnt="3"/>
      <dgm:spPr/>
    </dgm:pt>
    <dgm:pt modelId="{04D90B97-3B24-4B61-9FE3-370E2B64E0C9}" type="pres">
      <dgm:prSet presAssocID="{82CD8BE2-1B4D-4BC3-BDFC-80A12A431C16}" presName="vert1" presStyleCnt="0"/>
      <dgm:spPr/>
    </dgm:pt>
    <dgm:pt modelId="{374A44E4-E0E6-4917-9228-2DC29C5FD885}" type="pres">
      <dgm:prSet presAssocID="{1691E057-B082-457E-A07F-ED66FA5DCF89}" presName="thickLine" presStyleLbl="alignNode1" presStyleIdx="1" presStyleCnt="3"/>
      <dgm:spPr/>
    </dgm:pt>
    <dgm:pt modelId="{EA50D3FD-8F9F-44A8-849C-ADAEF1509702}" type="pres">
      <dgm:prSet presAssocID="{1691E057-B082-457E-A07F-ED66FA5DCF89}" presName="horz1" presStyleCnt="0"/>
      <dgm:spPr/>
    </dgm:pt>
    <dgm:pt modelId="{095B6B01-9B5C-4784-9995-E51400FCD968}" type="pres">
      <dgm:prSet presAssocID="{1691E057-B082-457E-A07F-ED66FA5DCF89}" presName="tx1" presStyleLbl="revTx" presStyleIdx="1" presStyleCnt="3"/>
      <dgm:spPr/>
    </dgm:pt>
    <dgm:pt modelId="{F9C447B6-5CB9-4716-B2EC-74F56E9DE1F9}" type="pres">
      <dgm:prSet presAssocID="{1691E057-B082-457E-A07F-ED66FA5DCF89}" presName="vert1" presStyleCnt="0"/>
      <dgm:spPr/>
    </dgm:pt>
    <dgm:pt modelId="{E74CC579-8BA2-4B37-ADF7-A05B4FD9BEA0}" type="pres">
      <dgm:prSet presAssocID="{01EFBF88-8B28-4875-B397-31F5D11DF987}" presName="thickLine" presStyleLbl="alignNode1" presStyleIdx="2" presStyleCnt="3"/>
      <dgm:spPr/>
    </dgm:pt>
    <dgm:pt modelId="{C908B1E7-8B18-46DE-BACA-EFD347B472A4}" type="pres">
      <dgm:prSet presAssocID="{01EFBF88-8B28-4875-B397-31F5D11DF987}" presName="horz1" presStyleCnt="0"/>
      <dgm:spPr/>
    </dgm:pt>
    <dgm:pt modelId="{F08AADB1-8F80-45BB-BD9D-F7AC314E587A}" type="pres">
      <dgm:prSet presAssocID="{01EFBF88-8B28-4875-B397-31F5D11DF987}" presName="tx1" presStyleLbl="revTx" presStyleIdx="2" presStyleCnt="3"/>
      <dgm:spPr/>
    </dgm:pt>
    <dgm:pt modelId="{43D828A2-372A-459D-B57B-6BED4BD39F9A}" type="pres">
      <dgm:prSet presAssocID="{01EFBF88-8B28-4875-B397-31F5D11DF987}" presName="vert1" presStyleCnt="0"/>
      <dgm:spPr/>
    </dgm:pt>
  </dgm:ptLst>
  <dgm:cxnLst>
    <dgm:cxn modelId="{F7B38E0A-5D63-4204-A412-D2DC0A5AAF07}" type="presOf" srcId="{1691E057-B082-457E-A07F-ED66FA5DCF89}" destId="{095B6B01-9B5C-4784-9995-E51400FCD968}" srcOrd="0" destOrd="0" presId="urn:microsoft.com/office/officeart/2008/layout/LinedList"/>
    <dgm:cxn modelId="{59F1F02B-CCC3-4554-BB34-9DAD3A2D5E22}" type="presOf" srcId="{82CD8BE2-1B4D-4BC3-BDFC-80A12A431C16}" destId="{E978D7C6-96D2-4EF3-BB10-8BB54282C0F8}" srcOrd="0" destOrd="0" presId="urn:microsoft.com/office/officeart/2008/layout/LinedList"/>
    <dgm:cxn modelId="{993D548F-449A-48C4-9244-DE8C762F8D6B}" srcId="{21E8B371-D72B-43DB-B3CC-089E921A9C1D}" destId="{01EFBF88-8B28-4875-B397-31F5D11DF987}" srcOrd="2" destOrd="0" parTransId="{12D3A067-F9F3-4A27-A322-35415944A8E8}" sibTransId="{30FA011E-1D5A-4F96-9CE9-02023ECBCB8E}"/>
    <dgm:cxn modelId="{47981BC9-8AA4-4DDC-8DC4-F45431B8AC94}" type="presOf" srcId="{01EFBF88-8B28-4875-B397-31F5D11DF987}" destId="{F08AADB1-8F80-45BB-BD9D-F7AC314E587A}" srcOrd="0" destOrd="0" presId="urn:microsoft.com/office/officeart/2008/layout/LinedList"/>
    <dgm:cxn modelId="{667B6BCE-8234-4B22-A974-75E795F8CE56}" srcId="{21E8B371-D72B-43DB-B3CC-089E921A9C1D}" destId="{82CD8BE2-1B4D-4BC3-BDFC-80A12A431C16}" srcOrd="0" destOrd="0" parTransId="{F7F067BE-0F5D-4E76-982C-692A783180B6}" sibTransId="{14985AFC-C667-432F-9662-7A86C5E0EAA9}"/>
    <dgm:cxn modelId="{DD3E6EDA-D5B7-447F-A671-1E9EAB0B5DC8}" srcId="{21E8B371-D72B-43DB-B3CC-089E921A9C1D}" destId="{1691E057-B082-457E-A07F-ED66FA5DCF89}" srcOrd="1" destOrd="0" parTransId="{940C46C1-5A51-40F1-8933-BECA67ABA0E3}" sibTransId="{15898A45-6586-4035-A3BD-E5A4134F9A19}"/>
    <dgm:cxn modelId="{996BA7DA-9D9F-4356-AF07-C4AB8CF4FAA9}" type="presOf" srcId="{21E8B371-D72B-43DB-B3CC-089E921A9C1D}" destId="{46BCF2D5-D65B-496C-8470-8AE7C7B2812D}" srcOrd="0" destOrd="0" presId="urn:microsoft.com/office/officeart/2008/layout/LinedList"/>
    <dgm:cxn modelId="{6FD6960E-572E-4449-A1FF-C8B7FDC9D33B}" type="presParOf" srcId="{46BCF2D5-D65B-496C-8470-8AE7C7B2812D}" destId="{977D81E3-C3C5-40EA-A776-E60B80291E43}" srcOrd="0" destOrd="0" presId="urn:microsoft.com/office/officeart/2008/layout/LinedList"/>
    <dgm:cxn modelId="{351D81DC-EEF4-4C86-9F0D-6726720E9F88}" type="presParOf" srcId="{46BCF2D5-D65B-496C-8470-8AE7C7B2812D}" destId="{9B1C9483-F35D-4220-A851-19D4DEAE7ADF}" srcOrd="1" destOrd="0" presId="urn:microsoft.com/office/officeart/2008/layout/LinedList"/>
    <dgm:cxn modelId="{80087788-7559-42C6-8D39-45F15CD4E0E2}" type="presParOf" srcId="{9B1C9483-F35D-4220-A851-19D4DEAE7ADF}" destId="{E978D7C6-96D2-4EF3-BB10-8BB54282C0F8}" srcOrd="0" destOrd="0" presId="urn:microsoft.com/office/officeart/2008/layout/LinedList"/>
    <dgm:cxn modelId="{F1010098-D55A-4CCF-8686-157C6ACCF04D}" type="presParOf" srcId="{9B1C9483-F35D-4220-A851-19D4DEAE7ADF}" destId="{04D90B97-3B24-4B61-9FE3-370E2B64E0C9}" srcOrd="1" destOrd="0" presId="urn:microsoft.com/office/officeart/2008/layout/LinedList"/>
    <dgm:cxn modelId="{4F2D7A88-5632-4D52-8A10-C0D90A972EFB}" type="presParOf" srcId="{46BCF2D5-D65B-496C-8470-8AE7C7B2812D}" destId="{374A44E4-E0E6-4917-9228-2DC29C5FD885}" srcOrd="2" destOrd="0" presId="urn:microsoft.com/office/officeart/2008/layout/LinedList"/>
    <dgm:cxn modelId="{302F36B0-3221-44C0-AD3C-7C9BD6B8E68A}" type="presParOf" srcId="{46BCF2D5-D65B-496C-8470-8AE7C7B2812D}" destId="{EA50D3FD-8F9F-44A8-849C-ADAEF1509702}" srcOrd="3" destOrd="0" presId="urn:microsoft.com/office/officeart/2008/layout/LinedList"/>
    <dgm:cxn modelId="{646C1CF2-459E-4064-850A-F0E79ADDB541}" type="presParOf" srcId="{EA50D3FD-8F9F-44A8-849C-ADAEF1509702}" destId="{095B6B01-9B5C-4784-9995-E51400FCD968}" srcOrd="0" destOrd="0" presId="urn:microsoft.com/office/officeart/2008/layout/LinedList"/>
    <dgm:cxn modelId="{2E6AF2FF-C554-4156-A104-3DDB555A1FE1}" type="presParOf" srcId="{EA50D3FD-8F9F-44A8-849C-ADAEF1509702}" destId="{F9C447B6-5CB9-4716-B2EC-74F56E9DE1F9}" srcOrd="1" destOrd="0" presId="urn:microsoft.com/office/officeart/2008/layout/LinedList"/>
    <dgm:cxn modelId="{FCA8BEA8-E396-4468-A2D5-EDD58BD67010}" type="presParOf" srcId="{46BCF2D5-D65B-496C-8470-8AE7C7B2812D}" destId="{E74CC579-8BA2-4B37-ADF7-A05B4FD9BEA0}" srcOrd="4" destOrd="0" presId="urn:microsoft.com/office/officeart/2008/layout/LinedList"/>
    <dgm:cxn modelId="{A9E36C18-EBA6-4768-A82D-A9DA750ED4A6}" type="presParOf" srcId="{46BCF2D5-D65B-496C-8470-8AE7C7B2812D}" destId="{C908B1E7-8B18-46DE-BACA-EFD347B472A4}" srcOrd="5" destOrd="0" presId="urn:microsoft.com/office/officeart/2008/layout/LinedList"/>
    <dgm:cxn modelId="{D056D867-EC29-450A-94A8-DBF6BEF8FA49}" type="presParOf" srcId="{C908B1E7-8B18-46DE-BACA-EFD347B472A4}" destId="{F08AADB1-8F80-45BB-BD9D-F7AC314E587A}" srcOrd="0" destOrd="0" presId="urn:microsoft.com/office/officeart/2008/layout/LinedList"/>
    <dgm:cxn modelId="{10559D94-0166-48D6-AA0D-40A9A35A3C1B}" type="presParOf" srcId="{C908B1E7-8B18-46DE-BACA-EFD347B472A4}" destId="{43D828A2-372A-459D-B57B-6BED4BD39F9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94D198-6314-4114-BDFB-4714C0D02137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807A66C-06EA-4919-91FA-E58BA47E59E7}">
      <dgm:prSet/>
      <dgm:spPr/>
      <dgm:t>
        <a:bodyPr/>
        <a:lstStyle/>
        <a:p>
          <a:r>
            <a:rPr lang="en-US"/>
            <a:t>• Mixed-methods approach: Qualitative and quantitative research.</a:t>
          </a:r>
        </a:p>
      </dgm:t>
    </dgm:pt>
    <dgm:pt modelId="{6D851937-FCC6-4E91-9B98-848C5E9B02A0}" type="parTrans" cxnId="{3F11421E-BDFF-40DE-B658-C080F5D67E15}">
      <dgm:prSet/>
      <dgm:spPr/>
      <dgm:t>
        <a:bodyPr/>
        <a:lstStyle/>
        <a:p>
          <a:endParaRPr lang="en-US"/>
        </a:p>
      </dgm:t>
    </dgm:pt>
    <dgm:pt modelId="{1E6111A0-6621-4A76-8461-DC5E8A8591FE}" type="sibTrans" cxnId="{3F11421E-BDFF-40DE-B658-C080F5D67E15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5F8EA0C5-94BA-49A1-BB42-A3F952D0E10F}">
      <dgm:prSet/>
      <dgm:spPr/>
      <dgm:t>
        <a:bodyPr/>
        <a:lstStyle/>
        <a:p>
          <a:r>
            <a:rPr lang="en-US"/>
            <a:t>• Data collection: Interviews, surveys, and literature review.</a:t>
          </a:r>
        </a:p>
      </dgm:t>
    </dgm:pt>
    <dgm:pt modelId="{8BED689E-9CEC-4909-B785-03BFE953268D}" type="parTrans" cxnId="{F09195D4-0076-4AE3-9355-3C2A47A637D4}">
      <dgm:prSet/>
      <dgm:spPr/>
      <dgm:t>
        <a:bodyPr/>
        <a:lstStyle/>
        <a:p>
          <a:endParaRPr lang="en-US"/>
        </a:p>
      </dgm:t>
    </dgm:pt>
    <dgm:pt modelId="{67066B4E-3A5E-44F1-AFF3-B5813187ADC4}" type="sibTrans" cxnId="{F09195D4-0076-4AE3-9355-3C2A47A637D4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C83188F6-7F8F-40AF-80C9-63ED74D8920D}">
      <dgm:prSet/>
      <dgm:spPr/>
      <dgm:t>
        <a:bodyPr/>
        <a:lstStyle/>
        <a:p>
          <a:r>
            <a:rPr lang="en-US"/>
            <a:t>• Challenges: Geographic scope, historical record limitations.</a:t>
          </a:r>
        </a:p>
      </dgm:t>
    </dgm:pt>
    <dgm:pt modelId="{BBB0A5F4-C53F-4071-B4BA-86DC255850ED}" type="parTrans" cxnId="{50252F10-B3B4-470A-95F0-A001C5AD98D8}">
      <dgm:prSet/>
      <dgm:spPr/>
      <dgm:t>
        <a:bodyPr/>
        <a:lstStyle/>
        <a:p>
          <a:endParaRPr lang="en-US"/>
        </a:p>
      </dgm:t>
    </dgm:pt>
    <dgm:pt modelId="{73BA8382-8152-460E-AA9D-EB21ADBB4F60}" type="sibTrans" cxnId="{50252F10-B3B4-470A-95F0-A001C5AD98D8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AEB087E5-47B5-4022-8442-3CF8446EE2B5}" type="pres">
      <dgm:prSet presAssocID="{7294D198-6314-4114-BDFB-4714C0D02137}" presName="Name0" presStyleCnt="0">
        <dgm:presLayoutVars>
          <dgm:animLvl val="lvl"/>
          <dgm:resizeHandles val="exact"/>
        </dgm:presLayoutVars>
      </dgm:prSet>
      <dgm:spPr/>
    </dgm:pt>
    <dgm:pt modelId="{C67B2B3B-F41B-40A2-A0C2-5BE65561F994}" type="pres">
      <dgm:prSet presAssocID="{7807A66C-06EA-4919-91FA-E58BA47E59E7}" presName="compositeNode" presStyleCnt="0">
        <dgm:presLayoutVars>
          <dgm:bulletEnabled val="1"/>
        </dgm:presLayoutVars>
      </dgm:prSet>
      <dgm:spPr/>
    </dgm:pt>
    <dgm:pt modelId="{4A80B8AD-F8C2-4E5B-9849-62CCFE5BB682}" type="pres">
      <dgm:prSet presAssocID="{7807A66C-06EA-4919-91FA-E58BA47E59E7}" presName="bgRect" presStyleLbl="alignNode1" presStyleIdx="0" presStyleCnt="3"/>
      <dgm:spPr/>
    </dgm:pt>
    <dgm:pt modelId="{B79DEB7B-ED62-4A1C-9799-CDD55EE80652}" type="pres">
      <dgm:prSet presAssocID="{1E6111A0-6621-4A76-8461-DC5E8A8591FE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AF52A4F9-6B64-45D6-BA68-5003F3B4A672}" type="pres">
      <dgm:prSet presAssocID="{7807A66C-06EA-4919-91FA-E58BA47E59E7}" presName="nodeRect" presStyleLbl="alignNode1" presStyleIdx="0" presStyleCnt="3">
        <dgm:presLayoutVars>
          <dgm:bulletEnabled val="1"/>
        </dgm:presLayoutVars>
      </dgm:prSet>
      <dgm:spPr/>
    </dgm:pt>
    <dgm:pt modelId="{2549D3A8-6A6F-4B6B-9868-9C2D93906FD1}" type="pres">
      <dgm:prSet presAssocID="{1E6111A0-6621-4A76-8461-DC5E8A8591FE}" presName="sibTrans" presStyleCnt="0"/>
      <dgm:spPr/>
    </dgm:pt>
    <dgm:pt modelId="{C428F817-4D63-4A1E-A955-B8B2E5A65BAE}" type="pres">
      <dgm:prSet presAssocID="{5F8EA0C5-94BA-49A1-BB42-A3F952D0E10F}" presName="compositeNode" presStyleCnt="0">
        <dgm:presLayoutVars>
          <dgm:bulletEnabled val="1"/>
        </dgm:presLayoutVars>
      </dgm:prSet>
      <dgm:spPr/>
    </dgm:pt>
    <dgm:pt modelId="{0454CDE5-DE2B-409D-B1B4-F41D9AF5D217}" type="pres">
      <dgm:prSet presAssocID="{5F8EA0C5-94BA-49A1-BB42-A3F952D0E10F}" presName="bgRect" presStyleLbl="alignNode1" presStyleIdx="1" presStyleCnt="3"/>
      <dgm:spPr/>
    </dgm:pt>
    <dgm:pt modelId="{D6EEDD20-E793-4629-AE5B-09C96CFBA0ED}" type="pres">
      <dgm:prSet presAssocID="{67066B4E-3A5E-44F1-AFF3-B5813187ADC4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58560681-931C-4CA4-BE3D-9244A0DCA55D}" type="pres">
      <dgm:prSet presAssocID="{5F8EA0C5-94BA-49A1-BB42-A3F952D0E10F}" presName="nodeRect" presStyleLbl="alignNode1" presStyleIdx="1" presStyleCnt="3">
        <dgm:presLayoutVars>
          <dgm:bulletEnabled val="1"/>
        </dgm:presLayoutVars>
      </dgm:prSet>
      <dgm:spPr/>
    </dgm:pt>
    <dgm:pt modelId="{6DEBF28A-ADF8-46AD-B5F4-63F0B50D11AD}" type="pres">
      <dgm:prSet presAssocID="{67066B4E-3A5E-44F1-AFF3-B5813187ADC4}" presName="sibTrans" presStyleCnt="0"/>
      <dgm:spPr/>
    </dgm:pt>
    <dgm:pt modelId="{EC972D2D-22EA-476F-88B6-AB363493704E}" type="pres">
      <dgm:prSet presAssocID="{C83188F6-7F8F-40AF-80C9-63ED74D8920D}" presName="compositeNode" presStyleCnt="0">
        <dgm:presLayoutVars>
          <dgm:bulletEnabled val="1"/>
        </dgm:presLayoutVars>
      </dgm:prSet>
      <dgm:spPr/>
    </dgm:pt>
    <dgm:pt modelId="{DC619A00-19BE-4116-8BC4-14CD913A928D}" type="pres">
      <dgm:prSet presAssocID="{C83188F6-7F8F-40AF-80C9-63ED74D8920D}" presName="bgRect" presStyleLbl="alignNode1" presStyleIdx="2" presStyleCnt="3"/>
      <dgm:spPr/>
    </dgm:pt>
    <dgm:pt modelId="{1708900B-BFF8-4D0D-81D3-D6BCB8726056}" type="pres">
      <dgm:prSet presAssocID="{73BA8382-8152-460E-AA9D-EB21ADBB4F60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502D8B16-A2DC-4A35-A986-5E7D6A7946A7}" type="pres">
      <dgm:prSet presAssocID="{C83188F6-7F8F-40AF-80C9-63ED74D8920D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2B712301-7A5F-4986-9A05-11BCC35346F1}" type="presOf" srcId="{1E6111A0-6621-4A76-8461-DC5E8A8591FE}" destId="{B79DEB7B-ED62-4A1C-9799-CDD55EE80652}" srcOrd="0" destOrd="0" presId="urn:microsoft.com/office/officeart/2016/7/layout/LinearBlockProcessNumbered"/>
    <dgm:cxn modelId="{50252F10-B3B4-470A-95F0-A001C5AD98D8}" srcId="{7294D198-6314-4114-BDFB-4714C0D02137}" destId="{C83188F6-7F8F-40AF-80C9-63ED74D8920D}" srcOrd="2" destOrd="0" parTransId="{BBB0A5F4-C53F-4071-B4BA-86DC255850ED}" sibTransId="{73BA8382-8152-460E-AA9D-EB21ADBB4F60}"/>
    <dgm:cxn modelId="{75564410-FF75-4F97-B7E5-418183A5493D}" type="presOf" srcId="{7807A66C-06EA-4919-91FA-E58BA47E59E7}" destId="{AF52A4F9-6B64-45D6-BA68-5003F3B4A672}" srcOrd="1" destOrd="0" presId="urn:microsoft.com/office/officeart/2016/7/layout/LinearBlockProcessNumbered"/>
    <dgm:cxn modelId="{3F11421E-BDFF-40DE-B658-C080F5D67E15}" srcId="{7294D198-6314-4114-BDFB-4714C0D02137}" destId="{7807A66C-06EA-4919-91FA-E58BA47E59E7}" srcOrd="0" destOrd="0" parTransId="{6D851937-FCC6-4E91-9B98-848C5E9B02A0}" sibTransId="{1E6111A0-6621-4A76-8461-DC5E8A8591FE}"/>
    <dgm:cxn modelId="{AF610924-4CFB-4C8D-B555-8FE97014F53B}" type="presOf" srcId="{67066B4E-3A5E-44F1-AFF3-B5813187ADC4}" destId="{D6EEDD20-E793-4629-AE5B-09C96CFBA0ED}" srcOrd="0" destOrd="0" presId="urn:microsoft.com/office/officeart/2016/7/layout/LinearBlockProcessNumbered"/>
    <dgm:cxn modelId="{992C4735-0C1F-42B0-B145-B15B46D0CD48}" type="presOf" srcId="{5F8EA0C5-94BA-49A1-BB42-A3F952D0E10F}" destId="{0454CDE5-DE2B-409D-B1B4-F41D9AF5D217}" srcOrd="0" destOrd="0" presId="urn:microsoft.com/office/officeart/2016/7/layout/LinearBlockProcessNumbered"/>
    <dgm:cxn modelId="{EA7D4C3C-F6C9-47C8-A553-D67EDDB4EFCE}" type="presOf" srcId="{C83188F6-7F8F-40AF-80C9-63ED74D8920D}" destId="{502D8B16-A2DC-4A35-A986-5E7D6A7946A7}" srcOrd="1" destOrd="0" presId="urn:microsoft.com/office/officeart/2016/7/layout/LinearBlockProcessNumbered"/>
    <dgm:cxn modelId="{C4D76E63-3C2D-4A7E-A2CB-0118D15053FF}" type="presOf" srcId="{7807A66C-06EA-4919-91FA-E58BA47E59E7}" destId="{4A80B8AD-F8C2-4E5B-9849-62CCFE5BB682}" srcOrd="0" destOrd="0" presId="urn:microsoft.com/office/officeart/2016/7/layout/LinearBlockProcessNumbered"/>
    <dgm:cxn modelId="{B441B257-5F7D-4DB7-AB60-B264B15B426E}" type="presOf" srcId="{C83188F6-7F8F-40AF-80C9-63ED74D8920D}" destId="{DC619A00-19BE-4116-8BC4-14CD913A928D}" srcOrd="0" destOrd="0" presId="urn:microsoft.com/office/officeart/2016/7/layout/LinearBlockProcessNumbered"/>
    <dgm:cxn modelId="{BD16E0A6-93A7-4C40-A84B-FEBC26EF0040}" type="presOf" srcId="{73BA8382-8152-460E-AA9D-EB21ADBB4F60}" destId="{1708900B-BFF8-4D0D-81D3-D6BCB8726056}" srcOrd="0" destOrd="0" presId="urn:microsoft.com/office/officeart/2016/7/layout/LinearBlockProcessNumbered"/>
    <dgm:cxn modelId="{F09195D4-0076-4AE3-9355-3C2A47A637D4}" srcId="{7294D198-6314-4114-BDFB-4714C0D02137}" destId="{5F8EA0C5-94BA-49A1-BB42-A3F952D0E10F}" srcOrd="1" destOrd="0" parTransId="{8BED689E-9CEC-4909-B785-03BFE953268D}" sibTransId="{67066B4E-3A5E-44F1-AFF3-B5813187ADC4}"/>
    <dgm:cxn modelId="{97E895D5-F92C-4E69-B9A7-325ACCED2D16}" type="presOf" srcId="{7294D198-6314-4114-BDFB-4714C0D02137}" destId="{AEB087E5-47B5-4022-8442-3CF8446EE2B5}" srcOrd="0" destOrd="0" presId="urn:microsoft.com/office/officeart/2016/7/layout/LinearBlockProcessNumbered"/>
    <dgm:cxn modelId="{F454AFE5-AB44-42AA-A42E-B267D1C65EB7}" type="presOf" srcId="{5F8EA0C5-94BA-49A1-BB42-A3F952D0E10F}" destId="{58560681-931C-4CA4-BE3D-9244A0DCA55D}" srcOrd="1" destOrd="0" presId="urn:microsoft.com/office/officeart/2016/7/layout/LinearBlockProcessNumbered"/>
    <dgm:cxn modelId="{9A8109BB-F0A9-4003-B67F-DA7C4356BB93}" type="presParOf" srcId="{AEB087E5-47B5-4022-8442-3CF8446EE2B5}" destId="{C67B2B3B-F41B-40A2-A0C2-5BE65561F994}" srcOrd="0" destOrd="0" presId="urn:microsoft.com/office/officeart/2016/7/layout/LinearBlockProcessNumbered"/>
    <dgm:cxn modelId="{AE731984-C525-47DB-ABCC-447AE4932F43}" type="presParOf" srcId="{C67B2B3B-F41B-40A2-A0C2-5BE65561F994}" destId="{4A80B8AD-F8C2-4E5B-9849-62CCFE5BB682}" srcOrd="0" destOrd="0" presId="urn:microsoft.com/office/officeart/2016/7/layout/LinearBlockProcessNumbered"/>
    <dgm:cxn modelId="{8C607924-1142-4F41-8025-05A73B70E457}" type="presParOf" srcId="{C67B2B3B-F41B-40A2-A0C2-5BE65561F994}" destId="{B79DEB7B-ED62-4A1C-9799-CDD55EE80652}" srcOrd="1" destOrd="0" presId="urn:microsoft.com/office/officeart/2016/7/layout/LinearBlockProcessNumbered"/>
    <dgm:cxn modelId="{991B5AC3-229F-4E98-B9C9-62521157240F}" type="presParOf" srcId="{C67B2B3B-F41B-40A2-A0C2-5BE65561F994}" destId="{AF52A4F9-6B64-45D6-BA68-5003F3B4A672}" srcOrd="2" destOrd="0" presId="urn:microsoft.com/office/officeart/2016/7/layout/LinearBlockProcessNumbered"/>
    <dgm:cxn modelId="{D90B2522-0865-4B32-B2A0-41B219E65500}" type="presParOf" srcId="{AEB087E5-47B5-4022-8442-3CF8446EE2B5}" destId="{2549D3A8-6A6F-4B6B-9868-9C2D93906FD1}" srcOrd="1" destOrd="0" presId="urn:microsoft.com/office/officeart/2016/7/layout/LinearBlockProcessNumbered"/>
    <dgm:cxn modelId="{0FC89072-64B7-44DB-BB61-339576CBFF76}" type="presParOf" srcId="{AEB087E5-47B5-4022-8442-3CF8446EE2B5}" destId="{C428F817-4D63-4A1E-A955-B8B2E5A65BAE}" srcOrd="2" destOrd="0" presId="urn:microsoft.com/office/officeart/2016/7/layout/LinearBlockProcessNumbered"/>
    <dgm:cxn modelId="{D6753E2A-12C7-4710-863C-EC9CC2C797B6}" type="presParOf" srcId="{C428F817-4D63-4A1E-A955-B8B2E5A65BAE}" destId="{0454CDE5-DE2B-409D-B1B4-F41D9AF5D217}" srcOrd="0" destOrd="0" presId="urn:microsoft.com/office/officeart/2016/7/layout/LinearBlockProcessNumbered"/>
    <dgm:cxn modelId="{F521E4A4-7675-42DA-97FD-53936BE478A4}" type="presParOf" srcId="{C428F817-4D63-4A1E-A955-B8B2E5A65BAE}" destId="{D6EEDD20-E793-4629-AE5B-09C96CFBA0ED}" srcOrd="1" destOrd="0" presId="urn:microsoft.com/office/officeart/2016/7/layout/LinearBlockProcessNumbered"/>
    <dgm:cxn modelId="{4580F765-5FE0-405D-B05F-8F93D9433951}" type="presParOf" srcId="{C428F817-4D63-4A1E-A955-B8B2E5A65BAE}" destId="{58560681-931C-4CA4-BE3D-9244A0DCA55D}" srcOrd="2" destOrd="0" presId="urn:microsoft.com/office/officeart/2016/7/layout/LinearBlockProcessNumbered"/>
    <dgm:cxn modelId="{F8007844-839C-49E6-9D57-2EDD2B6C7E07}" type="presParOf" srcId="{AEB087E5-47B5-4022-8442-3CF8446EE2B5}" destId="{6DEBF28A-ADF8-46AD-B5F4-63F0B50D11AD}" srcOrd="3" destOrd="0" presId="urn:microsoft.com/office/officeart/2016/7/layout/LinearBlockProcessNumbered"/>
    <dgm:cxn modelId="{DEC3D886-9BAC-4B11-BD7E-87B8AAF6A0A6}" type="presParOf" srcId="{AEB087E5-47B5-4022-8442-3CF8446EE2B5}" destId="{EC972D2D-22EA-476F-88B6-AB363493704E}" srcOrd="4" destOrd="0" presId="urn:microsoft.com/office/officeart/2016/7/layout/LinearBlockProcessNumbered"/>
    <dgm:cxn modelId="{530669EB-EF13-4CEB-984B-7750260610D3}" type="presParOf" srcId="{EC972D2D-22EA-476F-88B6-AB363493704E}" destId="{DC619A00-19BE-4116-8BC4-14CD913A928D}" srcOrd="0" destOrd="0" presId="urn:microsoft.com/office/officeart/2016/7/layout/LinearBlockProcessNumbered"/>
    <dgm:cxn modelId="{D112785F-506F-4873-A0FA-E9BBD3288A64}" type="presParOf" srcId="{EC972D2D-22EA-476F-88B6-AB363493704E}" destId="{1708900B-BFF8-4D0D-81D3-D6BCB8726056}" srcOrd="1" destOrd="0" presId="urn:microsoft.com/office/officeart/2016/7/layout/LinearBlockProcessNumbered"/>
    <dgm:cxn modelId="{61F67122-BAFE-4CD5-B389-2856AAFBC8C8}" type="presParOf" srcId="{EC972D2D-22EA-476F-88B6-AB363493704E}" destId="{502D8B16-A2DC-4A35-A986-5E7D6A7946A7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C91365-F908-451C-A4F4-8E84541A20A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9CFC1EA-9548-4AE3-BC8C-76885D94A97D}">
      <dgm:prSet/>
      <dgm:spPr/>
      <dgm:t>
        <a:bodyPr/>
        <a:lstStyle/>
        <a:p>
          <a:r>
            <a:rPr lang="en-US"/>
            <a:t>• Oral traditions: Griots and storytelling.</a:t>
          </a:r>
        </a:p>
      </dgm:t>
    </dgm:pt>
    <dgm:pt modelId="{56872D99-032A-467B-87CB-B9ADC62F53B3}" type="parTrans" cxnId="{EA5667CB-404D-4DA2-B77B-3734993DF123}">
      <dgm:prSet/>
      <dgm:spPr/>
      <dgm:t>
        <a:bodyPr/>
        <a:lstStyle/>
        <a:p>
          <a:endParaRPr lang="en-US"/>
        </a:p>
      </dgm:t>
    </dgm:pt>
    <dgm:pt modelId="{CC7F5639-D712-4F13-AAAD-4DDC99EAD8F8}" type="sibTrans" cxnId="{EA5667CB-404D-4DA2-B77B-3734993DF123}">
      <dgm:prSet/>
      <dgm:spPr/>
      <dgm:t>
        <a:bodyPr/>
        <a:lstStyle/>
        <a:p>
          <a:endParaRPr lang="en-US"/>
        </a:p>
      </dgm:t>
    </dgm:pt>
    <dgm:pt modelId="{088CF425-F85A-4EF7-9E25-ADA4DC33D012}">
      <dgm:prSet/>
      <dgm:spPr/>
      <dgm:t>
        <a:bodyPr/>
        <a:lstStyle/>
        <a:p>
          <a:r>
            <a:rPr lang="en-US"/>
            <a:t>• Artisanal crafts: Weaving, pottery, wood carving.</a:t>
          </a:r>
        </a:p>
      </dgm:t>
    </dgm:pt>
    <dgm:pt modelId="{73720C0E-00BC-4DA3-BAC8-88397E2CC0DE}" type="parTrans" cxnId="{32B66915-4511-416D-AFBD-1C32BBC61817}">
      <dgm:prSet/>
      <dgm:spPr/>
      <dgm:t>
        <a:bodyPr/>
        <a:lstStyle/>
        <a:p>
          <a:endParaRPr lang="en-US"/>
        </a:p>
      </dgm:t>
    </dgm:pt>
    <dgm:pt modelId="{58408594-3553-4F57-9C8B-C3616AE2D036}" type="sibTrans" cxnId="{32B66915-4511-416D-AFBD-1C32BBC61817}">
      <dgm:prSet/>
      <dgm:spPr/>
      <dgm:t>
        <a:bodyPr/>
        <a:lstStyle/>
        <a:p>
          <a:endParaRPr lang="en-US"/>
        </a:p>
      </dgm:t>
    </dgm:pt>
    <dgm:pt modelId="{4AE94085-1837-40D0-8E02-7952926211DF}">
      <dgm:prSet/>
      <dgm:spPr/>
      <dgm:t>
        <a:bodyPr/>
        <a:lstStyle/>
        <a:p>
          <a:r>
            <a:rPr lang="en-US"/>
            <a:t>• Religious practices and language decline.</a:t>
          </a:r>
        </a:p>
      </dgm:t>
    </dgm:pt>
    <dgm:pt modelId="{55228E86-4016-4A89-9C6D-959A3BE20433}" type="parTrans" cxnId="{F832C5DF-4E20-49FE-A63A-87DF074F1FC4}">
      <dgm:prSet/>
      <dgm:spPr/>
      <dgm:t>
        <a:bodyPr/>
        <a:lstStyle/>
        <a:p>
          <a:endParaRPr lang="en-US"/>
        </a:p>
      </dgm:t>
    </dgm:pt>
    <dgm:pt modelId="{57EB16B1-F159-4177-A1DF-590727E165B0}" type="sibTrans" cxnId="{F832C5DF-4E20-49FE-A63A-87DF074F1FC4}">
      <dgm:prSet/>
      <dgm:spPr/>
      <dgm:t>
        <a:bodyPr/>
        <a:lstStyle/>
        <a:p>
          <a:endParaRPr lang="en-US"/>
        </a:p>
      </dgm:t>
    </dgm:pt>
    <dgm:pt modelId="{A6785C40-56F3-46D0-BDD2-40885A723DEE}" type="pres">
      <dgm:prSet presAssocID="{32C91365-F908-451C-A4F4-8E84541A20A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160DD44-6509-465C-8239-6D308972580F}" type="pres">
      <dgm:prSet presAssocID="{59CFC1EA-9548-4AE3-BC8C-76885D94A97D}" presName="hierRoot1" presStyleCnt="0"/>
      <dgm:spPr/>
    </dgm:pt>
    <dgm:pt modelId="{60631684-50D2-4A89-BA6E-E36BA9211797}" type="pres">
      <dgm:prSet presAssocID="{59CFC1EA-9548-4AE3-BC8C-76885D94A97D}" presName="composite" presStyleCnt="0"/>
      <dgm:spPr/>
    </dgm:pt>
    <dgm:pt modelId="{E2F76C64-4997-4839-BAC3-988E7CB41A1A}" type="pres">
      <dgm:prSet presAssocID="{59CFC1EA-9548-4AE3-BC8C-76885D94A97D}" presName="background" presStyleLbl="node0" presStyleIdx="0" presStyleCnt="3"/>
      <dgm:spPr/>
    </dgm:pt>
    <dgm:pt modelId="{ADA96F08-1AB9-4B53-AF67-515DD7BF6045}" type="pres">
      <dgm:prSet presAssocID="{59CFC1EA-9548-4AE3-BC8C-76885D94A97D}" presName="text" presStyleLbl="fgAcc0" presStyleIdx="0" presStyleCnt="3">
        <dgm:presLayoutVars>
          <dgm:chPref val="3"/>
        </dgm:presLayoutVars>
      </dgm:prSet>
      <dgm:spPr/>
    </dgm:pt>
    <dgm:pt modelId="{19693B9F-496B-4DD1-87CC-7529DDA47F66}" type="pres">
      <dgm:prSet presAssocID="{59CFC1EA-9548-4AE3-BC8C-76885D94A97D}" presName="hierChild2" presStyleCnt="0"/>
      <dgm:spPr/>
    </dgm:pt>
    <dgm:pt modelId="{4B11CA16-3502-4B60-AE40-A74E2DB0BC51}" type="pres">
      <dgm:prSet presAssocID="{088CF425-F85A-4EF7-9E25-ADA4DC33D012}" presName="hierRoot1" presStyleCnt="0"/>
      <dgm:spPr/>
    </dgm:pt>
    <dgm:pt modelId="{7EC15D6C-CC50-4B67-96D0-9A3EAAEEDA8A}" type="pres">
      <dgm:prSet presAssocID="{088CF425-F85A-4EF7-9E25-ADA4DC33D012}" presName="composite" presStyleCnt="0"/>
      <dgm:spPr/>
    </dgm:pt>
    <dgm:pt modelId="{99EE6A73-3AEB-4B7A-89FF-1CBB39858131}" type="pres">
      <dgm:prSet presAssocID="{088CF425-F85A-4EF7-9E25-ADA4DC33D012}" presName="background" presStyleLbl="node0" presStyleIdx="1" presStyleCnt="3"/>
      <dgm:spPr/>
    </dgm:pt>
    <dgm:pt modelId="{61E9AC8A-0C84-46E0-BDE0-9FC1617CA316}" type="pres">
      <dgm:prSet presAssocID="{088CF425-F85A-4EF7-9E25-ADA4DC33D012}" presName="text" presStyleLbl="fgAcc0" presStyleIdx="1" presStyleCnt="3">
        <dgm:presLayoutVars>
          <dgm:chPref val="3"/>
        </dgm:presLayoutVars>
      </dgm:prSet>
      <dgm:spPr/>
    </dgm:pt>
    <dgm:pt modelId="{0E573C6F-B974-4B1C-8001-09F6491CD882}" type="pres">
      <dgm:prSet presAssocID="{088CF425-F85A-4EF7-9E25-ADA4DC33D012}" presName="hierChild2" presStyleCnt="0"/>
      <dgm:spPr/>
    </dgm:pt>
    <dgm:pt modelId="{68C02CE6-D8F6-4382-87C7-92307E6EC1F1}" type="pres">
      <dgm:prSet presAssocID="{4AE94085-1837-40D0-8E02-7952926211DF}" presName="hierRoot1" presStyleCnt="0"/>
      <dgm:spPr/>
    </dgm:pt>
    <dgm:pt modelId="{08ACDD56-EB04-435E-B087-22FD4413F3D0}" type="pres">
      <dgm:prSet presAssocID="{4AE94085-1837-40D0-8E02-7952926211DF}" presName="composite" presStyleCnt="0"/>
      <dgm:spPr/>
    </dgm:pt>
    <dgm:pt modelId="{3E5B5D86-0314-49ED-949D-0ADEB576FBEB}" type="pres">
      <dgm:prSet presAssocID="{4AE94085-1837-40D0-8E02-7952926211DF}" presName="background" presStyleLbl="node0" presStyleIdx="2" presStyleCnt="3"/>
      <dgm:spPr/>
    </dgm:pt>
    <dgm:pt modelId="{3CBB4B55-8F2F-409D-9223-3D4586044E14}" type="pres">
      <dgm:prSet presAssocID="{4AE94085-1837-40D0-8E02-7952926211DF}" presName="text" presStyleLbl="fgAcc0" presStyleIdx="2" presStyleCnt="3">
        <dgm:presLayoutVars>
          <dgm:chPref val="3"/>
        </dgm:presLayoutVars>
      </dgm:prSet>
      <dgm:spPr/>
    </dgm:pt>
    <dgm:pt modelId="{8DF65818-0B3D-4E22-800C-AD5F5C1E0A82}" type="pres">
      <dgm:prSet presAssocID="{4AE94085-1837-40D0-8E02-7952926211DF}" presName="hierChild2" presStyleCnt="0"/>
      <dgm:spPr/>
    </dgm:pt>
  </dgm:ptLst>
  <dgm:cxnLst>
    <dgm:cxn modelId="{205EEB0F-E395-4759-870E-11725443D8E6}" type="presOf" srcId="{088CF425-F85A-4EF7-9E25-ADA4DC33D012}" destId="{61E9AC8A-0C84-46E0-BDE0-9FC1617CA316}" srcOrd="0" destOrd="0" presId="urn:microsoft.com/office/officeart/2005/8/layout/hierarchy1"/>
    <dgm:cxn modelId="{32B66915-4511-416D-AFBD-1C32BBC61817}" srcId="{32C91365-F908-451C-A4F4-8E84541A20A6}" destId="{088CF425-F85A-4EF7-9E25-ADA4DC33D012}" srcOrd="1" destOrd="0" parTransId="{73720C0E-00BC-4DA3-BAC8-88397E2CC0DE}" sibTransId="{58408594-3553-4F57-9C8B-C3616AE2D036}"/>
    <dgm:cxn modelId="{FE4F5D48-1A24-449B-B518-EA73094A730E}" type="presOf" srcId="{32C91365-F908-451C-A4F4-8E84541A20A6}" destId="{A6785C40-56F3-46D0-BDD2-40885A723DEE}" srcOrd="0" destOrd="0" presId="urn:microsoft.com/office/officeart/2005/8/layout/hierarchy1"/>
    <dgm:cxn modelId="{9DB2B595-D0B1-4549-9F05-96B6F635BFB8}" type="presOf" srcId="{59CFC1EA-9548-4AE3-BC8C-76885D94A97D}" destId="{ADA96F08-1AB9-4B53-AF67-515DD7BF6045}" srcOrd="0" destOrd="0" presId="urn:microsoft.com/office/officeart/2005/8/layout/hierarchy1"/>
    <dgm:cxn modelId="{EA5667CB-404D-4DA2-B77B-3734993DF123}" srcId="{32C91365-F908-451C-A4F4-8E84541A20A6}" destId="{59CFC1EA-9548-4AE3-BC8C-76885D94A97D}" srcOrd="0" destOrd="0" parTransId="{56872D99-032A-467B-87CB-B9ADC62F53B3}" sibTransId="{CC7F5639-D712-4F13-AAAD-4DDC99EAD8F8}"/>
    <dgm:cxn modelId="{9301FAD6-54A7-4B4A-B4E5-559576AC6B8A}" type="presOf" srcId="{4AE94085-1837-40D0-8E02-7952926211DF}" destId="{3CBB4B55-8F2F-409D-9223-3D4586044E14}" srcOrd="0" destOrd="0" presId="urn:microsoft.com/office/officeart/2005/8/layout/hierarchy1"/>
    <dgm:cxn modelId="{F832C5DF-4E20-49FE-A63A-87DF074F1FC4}" srcId="{32C91365-F908-451C-A4F4-8E84541A20A6}" destId="{4AE94085-1837-40D0-8E02-7952926211DF}" srcOrd="2" destOrd="0" parTransId="{55228E86-4016-4A89-9C6D-959A3BE20433}" sibTransId="{57EB16B1-F159-4177-A1DF-590727E165B0}"/>
    <dgm:cxn modelId="{778E86E8-B53C-478F-B1CD-DA19C3EE910A}" type="presParOf" srcId="{A6785C40-56F3-46D0-BDD2-40885A723DEE}" destId="{3160DD44-6509-465C-8239-6D308972580F}" srcOrd="0" destOrd="0" presId="urn:microsoft.com/office/officeart/2005/8/layout/hierarchy1"/>
    <dgm:cxn modelId="{C9086FEB-6075-48E7-8522-01EC9A6C8B17}" type="presParOf" srcId="{3160DD44-6509-465C-8239-6D308972580F}" destId="{60631684-50D2-4A89-BA6E-E36BA9211797}" srcOrd="0" destOrd="0" presId="urn:microsoft.com/office/officeart/2005/8/layout/hierarchy1"/>
    <dgm:cxn modelId="{7FE8EE59-D78C-4634-95CE-3D20036E7E6B}" type="presParOf" srcId="{60631684-50D2-4A89-BA6E-E36BA9211797}" destId="{E2F76C64-4997-4839-BAC3-988E7CB41A1A}" srcOrd="0" destOrd="0" presId="urn:microsoft.com/office/officeart/2005/8/layout/hierarchy1"/>
    <dgm:cxn modelId="{6F37BD95-2E65-4C4F-882C-58A23F89D35B}" type="presParOf" srcId="{60631684-50D2-4A89-BA6E-E36BA9211797}" destId="{ADA96F08-1AB9-4B53-AF67-515DD7BF6045}" srcOrd="1" destOrd="0" presId="urn:microsoft.com/office/officeart/2005/8/layout/hierarchy1"/>
    <dgm:cxn modelId="{5549B62B-24D0-4D92-9A40-F3CC292F6440}" type="presParOf" srcId="{3160DD44-6509-465C-8239-6D308972580F}" destId="{19693B9F-496B-4DD1-87CC-7529DDA47F66}" srcOrd="1" destOrd="0" presId="urn:microsoft.com/office/officeart/2005/8/layout/hierarchy1"/>
    <dgm:cxn modelId="{80810A92-1C27-40DD-89DA-F33791B5EFA7}" type="presParOf" srcId="{A6785C40-56F3-46D0-BDD2-40885A723DEE}" destId="{4B11CA16-3502-4B60-AE40-A74E2DB0BC51}" srcOrd="1" destOrd="0" presId="urn:microsoft.com/office/officeart/2005/8/layout/hierarchy1"/>
    <dgm:cxn modelId="{2BE71066-6AA6-4B8E-94DC-2DA581D6AA38}" type="presParOf" srcId="{4B11CA16-3502-4B60-AE40-A74E2DB0BC51}" destId="{7EC15D6C-CC50-4B67-96D0-9A3EAAEEDA8A}" srcOrd="0" destOrd="0" presId="urn:microsoft.com/office/officeart/2005/8/layout/hierarchy1"/>
    <dgm:cxn modelId="{3938D793-9FEB-48B2-B65F-8ED8805D94E2}" type="presParOf" srcId="{7EC15D6C-CC50-4B67-96D0-9A3EAAEEDA8A}" destId="{99EE6A73-3AEB-4B7A-89FF-1CBB39858131}" srcOrd="0" destOrd="0" presId="urn:microsoft.com/office/officeart/2005/8/layout/hierarchy1"/>
    <dgm:cxn modelId="{83ED3B17-ADAC-4814-825A-494DA190814D}" type="presParOf" srcId="{7EC15D6C-CC50-4B67-96D0-9A3EAAEEDA8A}" destId="{61E9AC8A-0C84-46E0-BDE0-9FC1617CA316}" srcOrd="1" destOrd="0" presId="urn:microsoft.com/office/officeart/2005/8/layout/hierarchy1"/>
    <dgm:cxn modelId="{873DFA66-966D-4325-A345-4F116AC5C3EE}" type="presParOf" srcId="{4B11CA16-3502-4B60-AE40-A74E2DB0BC51}" destId="{0E573C6F-B974-4B1C-8001-09F6491CD882}" srcOrd="1" destOrd="0" presId="urn:microsoft.com/office/officeart/2005/8/layout/hierarchy1"/>
    <dgm:cxn modelId="{FDCC33B7-513F-4695-9674-E6FAE197CCE0}" type="presParOf" srcId="{A6785C40-56F3-46D0-BDD2-40885A723DEE}" destId="{68C02CE6-D8F6-4382-87C7-92307E6EC1F1}" srcOrd="2" destOrd="0" presId="urn:microsoft.com/office/officeart/2005/8/layout/hierarchy1"/>
    <dgm:cxn modelId="{D8B4C42D-6171-4C52-8CA9-C9F2684F0FB4}" type="presParOf" srcId="{68C02CE6-D8F6-4382-87C7-92307E6EC1F1}" destId="{08ACDD56-EB04-435E-B087-22FD4413F3D0}" srcOrd="0" destOrd="0" presId="urn:microsoft.com/office/officeart/2005/8/layout/hierarchy1"/>
    <dgm:cxn modelId="{C55227C6-D412-45B3-A075-FCBD077AD93B}" type="presParOf" srcId="{08ACDD56-EB04-435E-B087-22FD4413F3D0}" destId="{3E5B5D86-0314-49ED-949D-0ADEB576FBEB}" srcOrd="0" destOrd="0" presId="urn:microsoft.com/office/officeart/2005/8/layout/hierarchy1"/>
    <dgm:cxn modelId="{59A1FFC8-BF7E-4C81-9B3D-9E134E55D188}" type="presParOf" srcId="{08ACDD56-EB04-435E-B087-22FD4413F3D0}" destId="{3CBB4B55-8F2F-409D-9223-3D4586044E14}" srcOrd="1" destOrd="0" presId="urn:microsoft.com/office/officeart/2005/8/layout/hierarchy1"/>
    <dgm:cxn modelId="{F5F24F11-9D50-4E19-B708-04475D060451}" type="presParOf" srcId="{68C02CE6-D8F6-4382-87C7-92307E6EC1F1}" destId="{8DF65818-0B3D-4E22-800C-AD5F5C1E0A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2BF5C0-20DF-430F-B277-D5812FD930B5}" type="doc">
      <dgm:prSet loTypeId="urn:microsoft.com/office/officeart/2005/8/layout/vList5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8A70AB-98EB-45CA-A67B-609C19ECB4D5}">
      <dgm:prSet/>
      <dgm:spPr/>
      <dgm:t>
        <a:bodyPr/>
        <a:lstStyle/>
        <a:p>
          <a:r>
            <a:rPr lang="en-US"/>
            <a:t>• Globalization: Western media and cultural homogenization.</a:t>
          </a:r>
        </a:p>
      </dgm:t>
    </dgm:pt>
    <dgm:pt modelId="{2587CBC7-7C72-44D7-BFC8-E5C37FEE09EC}" type="parTrans" cxnId="{4CC75A52-1563-4F22-AF80-CD2D35B4FECA}">
      <dgm:prSet/>
      <dgm:spPr/>
      <dgm:t>
        <a:bodyPr/>
        <a:lstStyle/>
        <a:p>
          <a:endParaRPr lang="en-US"/>
        </a:p>
      </dgm:t>
    </dgm:pt>
    <dgm:pt modelId="{305795C7-AF45-4F96-B8F3-BE6CB6F7B282}" type="sibTrans" cxnId="{4CC75A52-1563-4F22-AF80-CD2D35B4FECA}">
      <dgm:prSet/>
      <dgm:spPr/>
      <dgm:t>
        <a:bodyPr/>
        <a:lstStyle/>
        <a:p>
          <a:endParaRPr lang="en-US"/>
        </a:p>
      </dgm:t>
    </dgm:pt>
    <dgm:pt modelId="{0190EE01-6723-4401-B93D-99F51114970A}">
      <dgm:prSet/>
      <dgm:spPr/>
      <dgm:t>
        <a:bodyPr/>
        <a:lstStyle/>
        <a:p>
          <a:r>
            <a:rPr lang="en-US"/>
            <a:t>• Urbanization: Migration impacting knowledge transmission.</a:t>
          </a:r>
        </a:p>
      </dgm:t>
    </dgm:pt>
    <dgm:pt modelId="{8D2C4E66-CF1F-4A08-B02A-77F32276EBF0}" type="parTrans" cxnId="{0A29ACC3-5EC9-426D-B46C-F0F58605F11E}">
      <dgm:prSet/>
      <dgm:spPr/>
      <dgm:t>
        <a:bodyPr/>
        <a:lstStyle/>
        <a:p>
          <a:endParaRPr lang="en-US"/>
        </a:p>
      </dgm:t>
    </dgm:pt>
    <dgm:pt modelId="{69BF56F1-3DF7-4F7A-A92F-84A88B73F69F}" type="sibTrans" cxnId="{0A29ACC3-5EC9-426D-B46C-F0F58605F11E}">
      <dgm:prSet/>
      <dgm:spPr/>
      <dgm:t>
        <a:bodyPr/>
        <a:lstStyle/>
        <a:p>
          <a:endParaRPr lang="en-US"/>
        </a:p>
      </dgm:t>
    </dgm:pt>
    <dgm:pt modelId="{0EF84306-772A-4895-ACA3-97AE6C827BA1}">
      <dgm:prSet/>
      <dgm:spPr/>
      <dgm:t>
        <a:bodyPr/>
        <a:lstStyle/>
        <a:p>
          <a:r>
            <a:rPr lang="en-US"/>
            <a:t>• Language decline and environmental threats.</a:t>
          </a:r>
        </a:p>
      </dgm:t>
    </dgm:pt>
    <dgm:pt modelId="{36580C76-B9D4-4B84-83F5-BF8CAE4A8747}" type="parTrans" cxnId="{3ADC3F70-01D1-43B4-9429-B24A0CC474A2}">
      <dgm:prSet/>
      <dgm:spPr/>
      <dgm:t>
        <a:bodyPr/>
        <a:lstStyle/>
        <a:p>
          <a:endParaRPr lang="en-US"/>
        </a:p>
      </dgm:t>
    </dgm:pt>
    <dgm:pt modelId="{069B5B37-5346-49BB-9E98-7CA1C172996D}" type="sibTrans" cxnId="{3ADC3F70-01D1-43B4-9429-B24A0CC474A2}">
      <dgm:prSet/>
      <dgm:spPr/>
      <dgm:t>
        <a:bodyPr/>
        <a:lstStyle/>
        <a:p>
          <a:endParaRPr lang="en-US"/>
        </a:p>
      </dgm:t>
    </dgm:pt>
    <dgm:pt modelId="{DF8EBF99-7F21-4845-9EB8-544F8136FD35}" type="pres">
      <dgm:prSet presAssocID="{A52BF5C0-20DF-430F-B277-D5812FD930B5}" presName="Name0" presStyleCnt="0">
        <dgm:presLayoutVars>
          <dgm:dir/>
          <dgm:animLvl val="lvl"/>
          <dgm:resizeHandles val="exact"/>
        </dgm:presLayoutVars>
      </dgm:prSet>
      <dgm:spPr/>
    </dgm:pt>
    <dgm:pt modelId="{00BBC58D-7D27-4FA4-9DC7-92EA7918205A}" type="pres">
      <dgm:prSet presAssocID="{3D8A70AB-98EB-45CA-A67B-609C19ECB4D5}" presName="linNode" presStyleCnt="0"/>
      <dgm:spPr/>
    </dgm:pt>
    <dgm:pt modelId="{354363AA-79B9-48C8-BD85-D98E071BE18D}" type="pres">
      <dgm:prSet presAssocID="{3D8A70AB-98EB-45CA-A67B-609C19ECB4D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7DE1443-831F-4443-AE28-85FAF1E3FE76}" type="pres">
      <dgm:prSet presAssocID="{305795C7-AF45-4F96-B8F3-BE6CB6F7B282}" presName="sp" presStyleCnt="0"/>
      <dgm:spPr/>
    </dgm:pt>
    <dgm:pt modelId="{BE9D4C59-52AA-48C5-8161-F560FE827262}" type="pres">
      <dgm:prSet presAssocID="{0190EE01-6723-4401-B93D-99F51114970A}" presName="linNode" presStyleCnt="0"/>
      <dgm:spPr/>
    </dgm:pt>
    <dgm:pt modelId="{660CE04F-181B-4EB3-9131-97BC85E6A58A}" type="pres">
      <dgm:prSet presAssocID="{0190EE01-6723-4401-B93D-99F51114970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C610471-BD1F-427A-BEE5-6444A3C5B17D}" type="pres">
      <dgm:prSet presAssocID="{69BF56F1-3DF7-4F7A-A92F-84A88B73F69F}" presName="sp" presStyleCnt="0"/>
      <dgm:spPr/>
    </dgm:pt>
    <dgm:pt modelId="{D039781E-6089-42F5-96B2-C2F57F83DF0D}" type="pres">
      <dgm:prSet presAssocID="{0EF84306-772A-4895-ACA3-97AE6C827BA1}" presName="linNode" presStyleCnt="0"/>
      <dgm:spPr/>
    </dgm:pt>
    <dgm:pt modelId="{7FFCC747-5F46-47D4-B215-139F01888551}" type="pres">
      <dgm:prSet presAssocID="{0EF84306-772A-4895-ACA3-97AE6C827BA1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3B090E0D-6F18-4264-A824-435D30EB090F}" type="presOf" srcId="{0EF84306-772A-4895-ACA3-97AE6C827BA1}" destId="{7FFCC747-5F46-47D4-B215-139F01888551}" srcOrd="0" destOrd="0" presId="urn:microsoft.com/office/officeart/2005/8/layout/vList5"/>
    <dgm:cxn modelId="{3ADC3F70-01D1-43B4-9429-B24A0CC474A2}" srcId="{A52BF5C0-20DF-430F-B277-D5812FD930B5}" destId="{0EF84306-772A-4895-ACA3-97AE6C827BA1}" srcOrd="2" destOrd="0" parTransId="{36580C76-B9D4-4B84-83F5-BF8CAE4A8747}" sibTransId="{069B5B37-5346-49BB-9E98-7CA1C172996D}"/>
    <dgm:cxn modelId="{5D610F71-C504-4472-92F0-52529FAE7A97}" type="presOf" srcId="{3D8A70AB-98EB-45CA-A67B-609C19ECB4D5}" destId="{354363AA-79B9-48C8-BD85-D98E071BE18D}" srcOrd="0" destOrd="0" presId="urn:microsoft.com/office/officeart/2005/8/layout/vList5"/>
    <dgm:cxn modelId="{4CC75A52-1563-4F22-AF80-CD2D35B4FECA}" srcId="{A52BF5C0-20DF-430F-B277-D5812FD930B5}" destId="{3D8A70AB-98EB-45CA-A67B-609C19ECB4D5}" srcOrd="0" destOrd="0" parTransId="{2587CBC7-7C72-44D7-BFC8-E5C37FEE09EC}" sibTransId="{305795C7-AF45-4F96-B8F3-BE6CB6F7B282}"/>
    <dgm:cxn modelId="{0F7FCBA6-6325-44E7-A7F8-8FD76C1497F1}" type="presOf" srcId="{A52BF5C0-20DF-430F-B277-D5812FD930B5}" destId="{DF8EBF99-7F21-4845-9EB8-544F8136FD35}" srcOrd="0" destOrd="0" presId="urn:microsoft.com/office/officeart/2005/8/layout/vList5"/>
    <dgm:cxn modelId="{0A29ACC3-5EC9-426D-B46C-F0F58605F11E}" srcId="{A52BF5C0-20DF-430F-B277-D5812FD930B5}" destId="{0190EE01-6723-4401-B93D-99F51114970A}" srcOrd="1" destOrd="0" parTransId="{8D2C4E66-CF1F-4A08-B02A-77F32276EBF0}" sibTransId="{69BF56F1-3DF7-4F7A-A92F-84A88B73F69F}"/>
    <dgm:cxn modelId="{873BFDFE-5A48-4CFA-8227-A089E519B654}" type="presOf" srcId="{0190EE01-6723-4401-B93D-99F51114970A}" destId="{660CE04F-181B-4EB3-9131-97BC85E6A58A}" srcOrd="0" destOrd="0" presId="urn:microsoft.com/office/officeart/2005/8/layout/vList5"/>
    <dgm:cxn modelId="{F09F9CC7-CFD2-4A05-9E11-1FB8512D6847}" type="presParOf" srcId="{DF8EBF99-7F21-4845-9EB8-544F8136FD35}" destId="{00BBC58D-7D27-4FA4-9DC7-92EA7918205A}" srcOrd="0" destOrd="0" presId="urn:microsoft.com/office/officeart/2005/8/layout/vList5"/>
    <dgm:cxn modelId="{FC4874FA-6F44-4E70-AFB7-1CD55206A6E3}" type="presParOf" srcId="{00BBC58D-7D27-4FA4-9DC7-92EA7918205A}" destId="{354363AA-79B9-48C8-BD85-D98E071BE18D}" srcOrd="0" destOrd="0" presId="urn:microsoft.com/office/officeart/2005/8/layout/vList5"/>
    <dgm:cxn modelId="{16922830-24F4-4D28-86EC-7E09C832F017}" type="presParOf" srcId="{DF8EBF99-7F21-4845-9EB8-544F8136FD35}" destId="{B7DE1443-831F-4443-AE28-85FAF1E3FE76}" srcOrd="1" destOrd="0" presId="urn:microsoft.com/office/officeart/2005/8/layout/vList5"/>
    <dgm:cxn modelId="{170DE905-D39E-4F0E-BB8C-2EC31D5D5310}" type="presParOf" srcId="{DF8EBF99-7F21-4845-9EB8-544F8136FD35}" destId="{BE9D4C59-52AA-48C5-8161-F560FE827262}" srcOrd="2" destOrd="0" presId="urn:microsoft.com/office/officeart/2005/8/layout/vList5"/>
    <dgm:cxn modelId="{73509191-0691-4932-A4B6-B40473BF3A6F}" type="presParOf" srcId="{BE9D4C59-52AA-48C5-8161-F560FE827262}" destId="{660CE04F-181B-4EB3-9131-97BC85E6A58A}" srcOrd="0" destOrd="0" presId="urn:microsoft.com/office/officeart/2005/8/layout/vList5"/>
    <dgm:cxn modelId="{675D8E26-64F2-49DD-8C3F-04BF51B3151D}" type="presParOf" srcId="{DF8EBF99-7F21-4845-9EB8-544F8136FD35}" destId="{2C610471-BD1F-427A-BEE5-6444A3C5B17D}" srcOrd="3" destOrd="0" presId="urn:microsoft.com/office/officeart/2005/8/layout/vList5"/>
    <dgm:cxn modelId="{498B40D2-D063-4D6F-A784-4C14072B9BC8}" type="presParOf" srcId="{DF8EBF99-7F21-4845-9EB8-544F8136FD35}" destId="{D039781E-6089-42F5-96B2-C2F57F83DF0D}" srcOrd="4" destOrd="0" presId="urn:microsoft.com/office/officeart/2005/8/layout/vList5"/>
    <dgm:cxn modelId="{FA938DDF-9208-46AF-B0D4-FCC5940BCF04}" type="presParOf" srcId="{D039781E-6089-42F5-96B2-C2F57F83DF0D}" destId="{7FFCC747-5F46-47D4-B215-139F0188855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7ACD2A-8610-4186-84FA-C19A233D5F5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8D0472E-6A37-46A5-948A-6C25BF6B5A2C}">
      <dgm:prSet/>
      <dgm:spPr/>
      <dgm:t>
        <a:bodyPr/>
        <a:lstStyle/>
        <a:p>
          <a:r>
            <a:rPr lang="en-US"/>
            <a:t>• Grassroots movements and cultural festivals.</a:t>
          </a:r>
        </a:p>
      </dgm:t>
    </dgm:pt>
    <dgm:pt modelId="{7AB9FFBC-0304-419F-95E8-DC79075B7879}" type="parTrans" cxnId="{4CA78069-E1DF-4EFC-A1C7-7C0C9640DAC0}">
      <dgm:prSet/>
      <dgm:spPr/>
      <dgm:t>
        <a:bodyPr/>
        <a:lstStyle/>
        <a:p>
          <a:endParaRPr lang="en-US"/>
        </a:p>
      </dgm:t>
    </dgm:pt>
    <dgm:pt modelId="{87C20C5A-2FA4-4E4F-A261-7A9974043CF5}" type="sibTrans" cxnId="{4CA78069-E1DF-4EFC-A1C7-7C0C9640DAC0}">
      <dgm:prSet/>
      <dgm:spPr/>
      <dgm:t>
        <a:bodyPr/>
        <a:lstStyle/>
        <a:p>
          <a:endParaRPr lang="en-US"/>
        </a:p>
      </dgm:t>
    </dgm:pt>
    <dgm:pt modelId="{9CF0244B-F6A4-49EC-BC84-74806789CEB7}">
      <dgm:prSet/>
      <dgm:spPr/>
      <dgm:t>
        <a:bodyPr/>
        <a:lstStyle/>
        <a:p>
          <a:r>
            <a:rPr lang="en-US"/>
            <a:t>• Women’s and youth-led initiatives.</a:t>
          </a:r>
        </a:p>
      </dgm:t>
    </dgm:pt>
    <dgm:pt modelId="{9544A260-3907-43D8-A642-1E14D4CA56A0}" type="parTrans" cxnId="{EFE6C844-D72D-4E12-858A-F5270BD8352C}">
      <dgm:prSet/>
      <dgm:spPr/>
      <dgm:t>
        <a:bodyPr/>
        <a:lstStyle/>
        <a:p>
          <a:endParaRPr lang="en-US"/>
        </a:p>
      </dgm:t>
    </dgm:pt>
    <dgm:pt modelId="{AB4AE982-FF23-49B9-8A5A-D2E5BF7E01BD}" type="sibTrans" cxnId="{EFE6C844-D72D-4E12-858A-F5270BD8352C}">
      <dgm:prSet/>
      <dgm:spPr/>
      <dgm:t>
        <a:bodyPr/>
        <a:lstStyle/>
        <a:p>
          <a:endParaRPr lang="en-US"/>
        </a:p>
      </dgm:t>
    </dgm:pt>
    <dgm:pt modelId="{CDB0B2DE-852C-42BC-99B9-710D279AB035}">
      <dgm:prSet/>
      <dgm:spPr/>
      <dgm:t>
        <a:bodyPr/>
        <a:lstStyle/>
        <a:p>
          <a:r>
            <a:rPr lang="en-US"/>
            <a:t>• Digital platforms supporting traditional knowledge.</a:t>
          </a:r>
        </a:p>
      </dgm:t>
    </dgm:pt>
    <dgm:pt modelId="{C764554C-09E8-497C-A134-BC077A7C9A0E}" type="parTrans" cxnId="{C2E9C2E4-B27B-4BD7-9526-2C96E0913A78}">
      <dgm:prSet/>
      <dgm:spPr/>
      <dgm:t>
        <a:bodyPr/>
        <a:lstStyle/>
        <a:p>
          <a:endParaRPr lang="en-US"/>
        </a:p>
      </dgm:t>
    </dgm:pt>
    <dgm:pt modelId="{F82C0A5F-26A5-4667-A724-6A7B4207383D}" type="sibTrans" cxnId="{C2E9C2E4-B27B-4BD7-9526-2C96E0913A78}">
      <dgm:prSet/>
      <dgm:spPr/>
      <dgm:t>
        <a:bodyPr/>
        <a:lstStyle/>
        <a:p>
          <a:endParaRPr lang="en-US"/>
        </a:p>
      </dgm:t>
    </dgm:pt>
    <dgm:pt modelId="{3C93E30F-F1C4-48F4-8295-DB78FB2B7D0C}" type="pres">
      <dgm:prSet presAssocID="{877ACD2A-8610-4186-84FA-C19A233D5F59}" presName="linear" presStyleCnt="0">
        <dgm:presLayoutVars>
          <dgm:animLvl val="lvl"/>
          <dgm:resizeHandles val="exact"/>
        </dgm:presLayoutVars>
      </dgm:prSet>
      <dgm:spPr/>
    </dgm:pt>
    <dgm:pt modelId="{F4842A16-D9EA-4CA1-AB2B-057481EA3D8D}" type="pres">
      <dgm:prSet presAssocID="{48D0472E-6A37-46A5-948A-6C25BF6B5A2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CBC5CA1-85A8-4F55-8C42-0FE4730D1616}" type="pres">
      <dgm:prSet presAssocID="{87C20C5A-2FA4-4E4F-A261-7A9974043CF5}" presName="spacer" presStyleCnt="0"/>
      <dgm:spPr/>
    </dgm:pt>
    <dgm:pt modelId="{ABBFF2BD-4A79-4572-BC2A-5A0347B17F43}" type="pres">
      <dgm:prSet presAssocID="{9CF0244B-F6A4-49EC-BC84-74806789CEB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4007312-1F63-48F0-A820-E8B084C9FF2E}" type="pres">
      <dgm:prSet presAssocID="{AB4AE982-FF23-49B9-8A5A-D2E5BF7E01BD}" presName="spacer" presStyleCnt="0"/>
      <dgm:spPr/>
    </dgm:pt>
    <dgm:pt modelId="{8481FE1A-3F59-40FC-9270-8030DB48F42B}" type="pres">
      <dgm:prSet presAssocID="{CDB0B2DE-852C-42BC-99B9-710D279AB03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869D11B-3EDC-41EC-AEB3-DEA49CDB72DE}" type="presOf" srcId="{CDB0B2DE-852C-42BC-99B9-710D279AB035}" destId="{8481FE1A-3F59-40FC-9270-8030DB48F42B}" srcOrd="0" destOrd="0" presId="urn:microsoft.com/office/officeart/2005/8/layout/vList2"/>
    <dgm:cxn modelId="{ED99D01F-ED64-40C3-8191-7347ACD886EC}" type="presOf" srcId="{9CF0244B-F6A4-49EC-BC84-74806789CEB7}" destId="{ABBFF2BD-4A79-4572-BC2A-5A0347B17F43}" srcOrd="0" destOrd="0" presId="urn:microsoft.com/office/officeart/2005/8/layout/vList2"/>
    <dgm:cxn modelId="{EFE6C844-D72D-4E12-858A-F5270BD8352C}" srcId="{877ACD2A-8610-4186-84FA-C19A233D5F59}" destId="{9CF0244B-F6A4-49EC-BC84-74806789CEB7}" srcOrd="1" destOrd="0" parTransId="{9544A260-3907-43D8-A642-1E14D4CA56A0}" sibTransId="{AB4AE982-FF23-49B9-8A5A-D2E5BF7E01BD}"/>
    <dgm:cxn modelId="{4CA78069-E1DF-4EFC-A1C7-7C0C9640DAC0}" srcId="{877ACD2A-8610-4186-84FA-C19A233D5F59}" destId="{48D0472E-6A37-46A5-948A-6C25BF6B5A2C}" srcOrd="0" destOrd="0" parTransId="{7AB9FFBC-0304-419F-95E8-DC79075B7879}" sibTransId="{87C20C5A-2FA4-4E4F-A261-7A9974043CF5}"/>
    <dgm:cxn modelId="{32D3CA5A-A239-40A7-AABB-EC814197F9BA}" type="presOf" srcId="{48D0472E-6A37-46A5-948A-6C25BF6B5A2C}" destId="{F4842A16-D9EA-4CA1-AB2B-057481EA3D8D}" srcOrd="0" destOrd="0" presId="urn:microsoft.com/office/officeart/2005/8/layout/vList2"/>
    <dgm:cxn modelId="{40524AC2-6E4D-4A6F-A545-20E0FF79309D}" type="presOf" srcId="{877ACD2A-8610-4186-84FA-C19A233D5F59}" destId="{3C93E30F-F1C4-48F4-8295-DB78FB2B7D0C}" srcOrd="0" destOrd="0" presId="urn:microsoft.com/office/officeart/2005/8/layout/vList2"/>
    <dgm:cxn modelId="{C2E9C2E4-B27B-4BD7-9526-2C96E0913A78}" srcId="{877ACD2A-8610-4186-84FA-C19A233D5F59}" destId="{CDB0B2DE-852C-42BC-99B9-710D279AB035}" srcOrd="2" destOrd="0" parTransId="{C764554C-09E8-497C-A134-BC077A7C9A0E}" sibTransId="{F82C0A5F-26A5-4667-A724-6A7B4207383D}"/>
    <dgm:cxn modelId="{D511EEE5-E810-482B-B2DA-7433EF01818E}" type="presParOf" srcId="{3C93E30F-F1C4-48F4-8295-DB78FB2B7D0C}" destId="{F4842A16-D9EA-4CA1-AB2B-057481EA3D8D}" srcOrd="0" destOrd="0" presId="urn:microsoft.com/office/officeart/2005/8/layout/vList2"/>
    <dgm:cxn modelId="{34BD0052-BC0F-4131-A6ED-D12A658FA381}" type="presParOf" srcId="{3C93E30F-F1C4-48F4-8295-DB78FB2B7D0C}" destId="{6CBC5CA1-85A8-4F55-8C42-0FE4730D1616}" srcOrd="1" destOrd="0" presId="urn:microsoft.com/office/officeart/2005/8/layout/vList2"/>
    <dgm:cxn modelId="{325B3FCB-9C1F-4E58-8795-6E427281F6F0}" type="presParOf" srcId="{3C93E30F-F1C4-48F4-8295-DB78FB2B7D0C}" destId="{ABBFF2BD-4A79-4572-BC2A-5A0347B17F43}" srcOrd="2" destOrd="0" presId="urn:microsoft.com/office/officeart/2005/8/layout/vList2"/>
    <dgm:cxn modelId="{46008375-6A47-4EB3-AB99-F4A5CAC320B2}" type="presParOf" srcId="{3C93E30F-F1C4-48F4-8295-DB78FB2B7D0C}" destId="{14007312-1F63-48F0-A820-E8B084C9FF2E}" srcOrd="3" destOrd="0" presId="urn:microsoft.com/office/officeart/2005/8/layout/vList2"/>
    <dgm:cxn modelId="{CE45C233-317F-43D5-81AC-CB920CF00361}" type="presParOf" srcId="{3C93E30F-F1C4-48F4-8295-DB78FB2B7D0C}" destId="{8481FE1A-3F59-40FC-9270-8030DB48F42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4B80B9-680A-4B66-B4ED-05AA4D74B762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74238DE-B267-49E2-BAE8-CD1C391BC817}">
      <dgm:prSet/>
      <dgm:spPr/>
      <dgm:t>
        <a:bodyPr/>
        <a:lstStyle/>
        <a:p>
          <a:r>
            <a:rPr lang="en-US"/>
            <a:t>• Cultural heritage policies in Senegal and The Gambia.</a:t>
          </a:r>
        </a:p>
      </dgm:t>
    </dgm:pt>
    <dgm:pt modelId="{9CA65CC6-BBB5-446D-9A2A-3C9B3563DF71}" type="parTrans" cxnId="{30EA23F6-6D97-4A9D-9720-405C978039FE}">
      <dgm:prSet/>
      <dgm:spPr/>
      <dgm:t>
        <a:bodyPr/>
        <a:lstStyle/>
        <a:p>
          <a:endParaRPr lang="en-US"/>
        </a:p>
      </dgm:t>
    </dgm:pt>
    <dgm:pt modelId="{ED67D017-31EC-491E-9CF7-6E56ADFF2F16}" type="sibTrans" cxnId="{30EA23F6-6D97-4A9D-9720-405C978039FE}">
      <dgm:prSet/>
      <dgm:spPr/>
      <dgm:t>
        <a:bodyPr/>
        <a:lstStyle/>
        <a:p>
          <a:endParaRPr lang="en-US"/>
        </a:p>
      </dgm:t>
    </dgm:pt>
    <dgm:pt modelId="{1B90C43A-0AA6-43C0-B6C3-68D3593D1D86}">
      <dgm:prSet/>
      <dgm:spPr/>
      <dgm:t>
        <a:bodyPr/>
        <a:lstStyle/>
        <a:p>
          <a:r>
            <a:rPr lang="en-US"/>
            <a:t>• Education reforms integrating indigenous knowledge.</a:t>
          </a:r>
        </a:p>
      </dgm:t>
    </dgm:pt>
    <dgm:pt modelId="{15D95310-2200-483E-A0E6-5D2EECAE2DF0}" type="parTrans" cxnId="{29D2E6BD-3A1C-4DDC-9F2A-E5C2E05B53C3}">
      <dgm:prSet/>
      <dgm:spPr/>
      <dgm:t>
        <a:bodyPr/>
        <a:lstStyle/>
        <a:p>
          <a:endParaRPr lang="en-US"/>
        </a:p>
      </dgm:t>
    </dgm:pt>
    <dgm:pt modelId="{93F7D7D4-8229-4DD4-B550-A63E9619F38D}" type="sibTrans" cxnId="{29D2E6BD-3A1C-4DDC-9F2A-E5C2E05B53C3}">
      <dgm:prSet/>
      <dgm:spPr/>
      <dgm:t>
        <a:bodyPr/>
        <a:lstStyle/>
        <a:p>
          <a:endParaRPr lang="en-US"/>
        </a:p>
      </dgm:t>
    </dgm:pt>
    <dgm:pt modelId="{A51FF26B-AF0E-4E47-9B35-A3DA9548E33A}">
      <dgm:prSet/>
      <dgm:spPr/>
      <dgm:t>
        <a:bodyPr/>
        <a:lstStyle/>
        <a:p>
          <a:r>
            <a:rPr lang="en-US"/>
            <a:t>• Funding and enforcement challenges.</a:t>
          </a:r>
        </a:p>
      </dgm:t>
    </dgm:pt>
    <dgm:pt modelId="{E6BC843E-7B90-4649-862F-62485855A7BD}" type="parTrans" cxnId="{C8DF68D5-20C2-4FE2-B330-E98DB7AE2585}">
      <dgm:prSet/>
      <dgm:spPr/>
      <dgm:t>
        <a:bodyPr/>
        <a:lstStyle/>
        <a:p>
          <a:endParaRPr lang="en-US"/>
        </a:p>
      </dgm:t>
    </dgm:pt>
    <dgm:pt modelId="{79E6B049-EFF6-48A2-B1D5-14D4E3976B66}" type="sibTrans" cxnId="{C8DF68D5-20C2-4FE2-B330-E98DB7AE2585}">
      <dgm:prSet/>
      <dgm:spPr/>
      <dgm:t>
        <a:bodyPr/>
        <a:lstStyle/>
        <a:p>
          <a:endParaRPr lang="en-US"/>
        </a:p>
      </dgm:t>
    </dgm:pt>
    <dgm:pt modelId="{C82CF456-8F63-40F1-AD77-92114F72BD28}" type="pres">
      <dgm:prSet presAssocID="{284B80B9-680A-4B66-B4ED-05AA4D74B762}" presName="Name0" presStyleCnt="0">
        <dgm:presLayoutVars>
          <dgm:dir/>
          <dgm:animLvl val="lvl"/>
          <dgm:resizeHandles val="exact"/>
        </dgm:presLayoutVars>
      </dgm:prSet>
      <dgm:spPr/>
    </dgm:pt>
    <dgm:pt modelId="{37BBBE1E-BE4E-4A03-93A7-BE2A734D182F}" type="pres">
      <dgm:prSet presAssocID="{A51FF26B-AF0E-4E47-9B35-A3DA9548E33A}" presName="boxAndChildren" presStyleCnt="0"/>
      <dgm:spPr/>
    </dgm:pt>
    <dgm:pt modelId="{0CD1A4A6-3AA4-406C-A516-2BABE8C7E280}" type="pres">
      <dgm:prSet presAssocID="{A51FF26B-AF0E-4E47-9B35-A3DA9548E33A}" presName="parentTextBox" presStyleLbl="node1" presStyleIdx="0" presStyleCnt="3"/>
      <dgm:spPr/>
    </dgm:pt>
    <dgm:pt modelId="{577AB2F1-30ED-4322-8F48-36A9301AB76E}" type="pres">
      <dgm:prSet presAssocID="{93F7D7D4-8229-4DD4-B550-A63E9619F38D}" presName="sp" presStyleCnt="0"/>
      <dgm:spPr/>
    </dgm:pt>
    <dgm:pt modelId="{74CDE34D-F7DE-4831-A3FF-6E5BDBE2D7EB}" type="pres">
      <dgm:prSet presAssocID="{1B90C43A-0AA6-43C0-B6C3-68D3593D1D86}" presName="arrowAndChildren" presStyleCnt="0"/>
      <dgm:spPr/>
    </dgm:pt>
    <dgm:pt modelId="{5C2CDFDA-50F5-4809-B9B6-E81DE7FCD33D}" type="pres">
      <dgm:prSet presAssocID="{1B90C43A-0AA6-43C0-B6C3-68D3593D1D86}" presName="parentTextArrow" presStyleLbl="node1" presStyleIdx="1" presStyleCnt="3"/>
      <dgm:spPr/>
    </dgm:pt>
    <dgm:pt modelId="{1F1A6697-BD97-4478-BC78-77490834C621}" type="pres">
      <dgm:prSet presAssocID="{ED67D017-31EC-491E-9CF7-6E56ADFF2F16}" presName="sp" presStyleCnt="0"/>
      <dgm:spPr/>
    </dgm:pt>
    <dgm:pt modelId="{CDACE5B7-184F-4FA3-B34D-CC0CD63A8E53}" type="pres">
      <dgm:prSet presAssocID="{874238DE-B267-49E2-BAE8-CD1C391BC817}" presName="arrowAndChildren" presStyleCnt="0"/>
      <dgm:spPr/>
    </dgm:pt>
    <dgm:pt modelId="{AB406866-3E2E-4948-8AF4-AB6D680F8E30}" type="pres">
      <dgm:prSet presAssocID="{874238DE-B267-49E2-BAE8-CD1C391BC817}" presName="parentTextArrow" presStyleLbl="node1" presStyleIdx="2" presStyleCnt="3"/>
      <dgm:spPr/>
    </dgm:pt>
  </dgm:ptLst>
  <dgm:cxnLst>
    <dgm:cxn modelId="{A2AF8332-ED3B-4E55-9395-B1DF10D2A277}" type="presOf" srcId="{A51FF26B-AF0E-4E47-9B35-A3DA9548E33A}" destId="{0CD1A4A6-3AA4-406C-A516-2BABE8C7E280}" srcOrd="0" destOrd="0" presId="urn:microsoft.com/office/officeart/2005/8/layout/process4"/>
    <dgm:cxn modelId="{220F294F-33BF-4401-B1EB-BF1628A60D67}" type="presOf" srcId="{1B90C43A-0AA6-43C0-B6C3-68D3593D1D86}" destId="{5C2CDFDA-50F5-4809-B9B6-E81DE7FCD33D}" srcOrd="0" destOrd="0" presId="urn:microsoft.com/office/officeart/2005/8/layout/process4"/>
    <dgm:cxn modelId="{B4590C9B-C1F8-4807-A296-5BD5D37D8DFB}" type="presOf" srcId="{874238DE-B267-49E2-BAE8-CD1C391BC817}" destId="{AB406866-3E2E-4948-8AF4-AB6D680F8E30}" srcOrd="0" destOrd="0" presId="urn:microsoft.com/office/officeart/2005/8/layout/process4"/>
    <dgm:cxn modelId="{54364DB4-2282-4DB5-BD51-0FE3427D86D3}" type="presOf" srcId="{284B80B9-680A-4B66-B4ED-05AA4D74B762}" destId="{C82CF456-8F63-40F1-AD77-92114F72BD28}" srcOrd="0" destOrd="0" presId="urn:microsoft.com/office/officeart/2005/8/layout/process4"/>
    <dgm:cxn modelId="{29D2E6BD-3A1C-4DDC-9F2A-E5C2E05B53C3}" srcId="{284B80B9-680A-4B66-B4ED-05AA4D74B762}" destId="{1B90C43A-0AA6-43C0-B6C3-68D3593D1D86}" srcOrd="1" destOrd="0" parTransId="{15D95310-2200-483E-A0E6-5D2EECAE2DF0}" sibTransId="{93F7D7D4-8229-4DD4-B550-A63E9619F38D}"/>
    <dgm:cxn modelId="{C8DF68D5-20C2-4FE2-B330-E98DB7AE2585}" srcId="{284B80B9-680A-4B66-B4ED-05AA4D74B762}" destId="{A51FF26B-AF0E-4E47-9B35-A3DA9548E33A}" srcOrd="2" destOrd="0" parTransId="{E6BC843E-7B90-4649-862F-62485855A7BD}" sibTransId="{79E6B049-EFF6-48A2-B1D5-14D4E3976B66}"/>
    <dgm:cxn modelId="{30EA23F6-6D97-4A9D-9720-405C978039FE}" srcId="{284B80B9-680A-4B66-B4ED-05AA4D74B762}" destId="{874238DE-B267-49E2-BAE8-CD1C391BC817}" srcOrd="0" destOrd="0" parTransId="{9CA65CC6-BBB5-446D-9A2A-3C9B3563DF71}" sibTransId="{ED67D017-31EC-491E-9CF7-6E56ADFF2F16}"/>
    <dgm:cxn modelId="{68D4E0E5-00BE-4D53-B453-4E49C00453AE}" type="presParOf" srcId="{C82CF456-8F63-40F1-AD77-92114F72BD28}" destId="{37BBBE1E-BE4E-4A03-93A7-BE2A734D182F}" srcOrd="0" destOrd="0" presId="urn:microsoft.com/office/officeart/2005/8/layout/process4"/>
    <dgm:cxn modelId="{BB767ABA-7AA0-4C9E-AFC8-887EBA26267D}" type="presParOf" srcId="{37BBBE1E-BE4E-4A03-93A7-BE2A734D182F}" destId="{0CD1A4A6-3AA4-406C-A516-2BABE8C7E280}" srcOrd="0" destOrd="0" presId="urn:microsoft.com/office/officeart/2005/8/layout/process4"/>
    <dgm:cxn modelId="{ACE7F989-6996-4F06-B83F-0711C7209454}" type="presParOf" srcId="{C82CF456-8F63-40F1-AD77-92114F72BD28}" destId="{577AB2F1-30ED-4322-8F48-36A9301AB76E}" srcOrd="1" destOrd="0" presId="urn:microsoft.com/office/officeart/2005/8/layout/process4"/>
    <dgm:cxn modelId="{01AF749D-A4F2-45F7-AC53-1E6132551A18}" type="presParOf" srcId="{C82CF456-8F63-40F1-AD77-92114F72BD28}" destId="{74CDE34D-F7DE-4831-A3FF-6E5BDBE2D7EB}" srcOrd="2" destOrd="0" presId="urn:microsoft.com/office/officeart/2005/8/layout/process4"/>
    <dgm:cxn modelId="{F4332B02-44D3-4CF3-8225-A19803FDB09B}" type="presParOf" srcId="{74CDE34D-F7DE-4831-A3FF-6E5BDBE2D7EB}" destId="{5C2CDFDA-50F5-4809-B9B6-E81DE7FCD33D}" srcOrd="0" destOrd="0" presId="urn:microsoft.com/office/officeart/2005/8/layout/process4"/>
    <dgm:cxn modelId="{482C26A8-8D27-4422-B47B-7F522F5EE674}" type="presParOf" srcId="{C82CF456-8F63-40F1-AD77-92114F72BD28}" destId="{1F1A6697-BD97-4478-BC78-77490834C621}" srcOrd="3" destOrd="0" presId="urn:microsoft.com/office/officeart/2005/8/layout/process4"/>
    <dgm:cxn modelId="{E1F7770A-3F20-45B7-9516-510897862CA7}" type="presParOf" srcId="{C82CF456-8F63-40F1-AD77-92114F72BD28}" destId="{CDACE5B7-184F-4FA3-B34D-CC0CD63A8E53}" srcOrd="4" destOrd="0" presId="urn:microsoft.com/office/officeart/2005/8/layout/process4"/>
    <dgm:cxn modelId="{0F0E64E9-0C8A-4A3D-8F77-349EB4C59296}" type="presParOf" srcId="{CDACE5B7-184F-4FA3-B34D-CC0CD63A8E53}" destId="{AB406866-3E2E-4948-8AF4-AB6D680F8E3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BB6F04-2DC6-4537-B29E-C6CA1E5878ED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C70A1CD-9B92-4628-8C4A-43081E1BC2EB}">
      <dgm:prSet/>
      <dgm:spPr/>
      <dgm:t>
        <a:bodyPr/>
        <a:lstStyle/>
        <a:p>
          <a:r>
            <a:rPr lang="en-US"/>
            <a:t>• UNESCO’s Memory of the World project.</a:t>
          </a:r>
        </a:p>
      </dgm:t>
    </dgm:pt>
    <dgm:pt modelId="{85DB744F-A85A-47D6-87EA-127042319A85}" type="parTrans" cxnId="{215D7EB5-E391-4BC3-BFB9-C6CBC3A6E02A}">
      <dgm:prSet/>
      <dgm:spPr/>
      <dgm:t>
        <a:bodyPr/>
        <a:lstStyle/>
        <a:p>
          <a:endParaRPr lang="en-US"/>
        </a:p>
      </dgm:t>
    </dgm:pt>
    <dgm:pt modelId="{161F30A9-9F4E-4027-8582-63B8C69308CD}" type="sibTrans" cxnId="{215D7EB5-E391-4BC3-BFB9-C6CBC3A6E02A}">
      <dgm:prSet/>
      <dgm:spPr/>
      <dgm:t>
        <a:bodyPr/>
        <a:lstStyle/>
        <a:p>
          <a:endParaRPr lang="en-US"/>
        </a:p>
      </dgm:t>
    </dgm:pt>
    <dgm:pt modelId="{5E7A1F15-EA44-4ABC-8F18-4E6CCD2DCC2E}">
      <dgm:prSet/>
      <dgm:spPr/>
      <dgm:t>
        <a:bodyPr/>
        <a:lstStyle/>
        <a:p>
          <a:r>
            <a:rPr lang="en-US"/>
            <a:t>• Digital archives and heritage sites.</a:t>
          </a:r>
        </a:p>
      </dgm:t>
    </dgm:pt>
    <dgm:pt modelId="{BB260D3D-E79F-45B2-80EC-79F25C0A7F67}" type="parTrans" cxnId="{FE2FB8A2-42A6-40AE-B23C-B7A2FB6962F5}">
      <dgm:prSet/>
      <dgm:spPr/>
      <dgm:t>
        <a:bodyPr/>
        <a:lstStyle/>
        <a:p>
          <a:endParaRPr lang="en-US"/>
        </a:p>
      </dgm:t>
    </dgm:pt>
    <dgm:pt modelId="{EF0BA9D5-D026-4C62-BE86-3F3696AA6EFF}" type="sibTrans" cxnId="{FE2FB8A2-42A6-40AE-B23C-B7A2FB6962F5}">
      <dgm:prSet/>
      <dgm:spPr/>
      <dgm:t>
        <a:bodyPr/>
        <a:lstStyle/>
        <a:p>
          <a:endParaRPr lang="en-US"/>
        </a:p>
      </dgm:t>
    </dgm:pt>
    <dgm:pt modelId="{250FEB66-9732-49D1-BFAF-1B7E6CD6E855}">
      <dgm:prSet/>
      <dgm:spPr/>
      <dgm:t>
        <a:bodyPr/>
        <a:lstStyle/>
        <a:p>
          <a:r>
            <a:rPr lang="en-US"/>
            <a:t>• International partnerships for preservation efforts.</a:t>
          </a:r>
        </a:p>
      </dgm:t>
    </dgm:pt>
    <dgm:pt modelId="{7CF528CC-83D4-43DF-98D7-59A40EC2C3F6}" type="parTrans" cxnId="{3FF39100-A647-482F-A413-5691CCB558AF}">
      <dgm:prSet/>
      <dgm:spPr/>
      <dgm:t>
        <a:bodyPr/>
        <a:lstStyle/>
        <a:p>
          <a:endParaRPr lang="en-US"/>
        </a:p>
      </dgm:t>
    </dgm:pt>
    <dgm:pt modelId="{B131FE7F-D42F-4E29-8DC4-FCA6BD3AA21A}" type="sibTrans" cxnId="{3FF39100-A647-482F-A413-5691CCB558AF}">
      <dgm:prSet/>
      <dgm:spPr/>
      <dgm:t>
        <a:bodyPr/>
        <a:lstStyle/>
        <a:p>
          <a:endParaRPr lang="en-US"/>
        </a:p>
      </dgm:t>
    </dgm:pt>
    <dgm:pt modelId="{96512812-33FE-4280-8CFA-F0730D9E26C3}" type="pres">
      <dgm:prSet presAssocID="{25BB6F04-2DC6-4537-B29E-C6CA1E5878ED}" presName="Name0" presStyleCnt="0">
        <dgm:presLayoutVars>
          <dgm:dir/>
          <dgm:animLvl val="lvl"/>
          <dgm:resizeHandles val="exact"/>
        </dgm:presLayoutVars>
      </dgm:prSet>
      <dgm:spPr/>
    </dgm:pt>
    <dgm:pt modelId="{9BEC0461-834F-4C60-8DAD-3C84190369D9}" type="pres">
      <dgm:prSet presAssocID="{250FEB66-9732-49D1-BFAF-1B7E6CD6E855}" presName="boxAndChildren" presStyleCnt="0"/>
      <dgm:spPr/>
    </dgm:pt>
    <dgm:pt modelId="{41CFD920-EF17-4CAD-9F0C-6B261CA0A509}" type="pres">
      <dgm:prSet presAssocID="{250FEB66-9732-49D1-BFAF-1B7E6CD6E855}" presName="parentTextBox" presStyleLbl="node1" presStyleIdx="0" presStyleCnt="3"/>
      <dgm:spPr/>
    </dgm:pt>
    <dgm:pt modelId="{4938433A-5F6E-4013-9460-F34EAD4F9F13}" type="pres">
      <dgm:prSet presAssocID="{EF0BA9D5-D026-4C62-BE86-3F3696AA6EFF}" presName="sp" presStyleCnt="0"/>
      <dgm:spPr/>
    </dgm:pt>
    <dgm:pt modelId="{B8ED8B0E-E917-4AA0-8CA0-C5F8066C7445}" type="pres">
      <dgm:prSet presAssocID="{5E7A1F15-EA44-4ABC-8F18-4E6CCD2DCC2E}" presName="arrowAndChildren" presStyleCnt="0"/>
      <dgm:spPr/>
    </dgm:pt>
    <dgm:pt modelId="{C676EDE3-9FDD-4309-BE69-CB0507E081CD}" type="pres">
      <dgm:prSet presAssocID="{5E7A1F15-EA44-4ABC-8F18-4E6CCD2DCC2E}" presName="parentTextArrow" presStyleLbl="node1" presStyleIdx="1" presStyleCnt="3"/>
      <dgm:spPr/>
    </dgm:pt>
    <dgm:pt modelId="{40C49C25-0DEB-4F45-A607-40C4FA6F5422}" type="pres">
      <dgm:prSet presAssocID="{161F30A9-9F4E-4027-8582-63B8C69308CD}" presName="sp" presStyleCnt="0"/>
      <dgm:spPr/>
    </dgm:pt>
    <dgm:pt modelId="{4AE75111-3E66-4F23-AA79-AC8EF3F8864D}" type="pres">
      <dgm:prSet presAssocID="{2C70A1CD-9B92-4628-8C4A-43081E1BC2EB}" presName="arrowAndChildren" presStyleCnt="0"/>
      <dgm:spPr/>
    </dgm:pt>
    <dgm:pt modelId="{ABAF8403-7892-4D6D-9BB1-0D392E321316}" type="pres">
      <dgm:prSet presAssocID="{2C70A1CD-9B92-4628-8C4A-43081E1BC2EB}" presName="parentTextArrow" presStyleLbl="node1" presStyleIdx="2" presStyleCnt="3"/>
      <dgm:spPr/>
    </dgm:pt>
  </dgm:ptLst>
  <dgm:cxnLst>
    <dgm:cxn modelId="{3FF39100-A647-482F-A413-5691CCB558AF}" srcId="{25BB6F04-2DC6-4537-B29E-C6CA1E5878ED}" destId="{250FEB66-9732-49D1-BFAF-1B7E6CD6E855}" srcOrd="2" destOrd="0" parTransId="{7CF528CC-83D4-43DF-98D7-59A40EC2C3F6}" sibTransId="{B131FE7F-D42F-4E29-8DC4-FCA6BD3AA21A}"/>
    <dgm:cxn modelId="{2250D11F-F974-48E3-9873-A197F06732B7}" type="presOf" srcId="{2C70A1CD-9B92-4628-8C4A-43081E1BC2EB}" destId="{ABAF8403-7892-4D6D-9BB1-0D392E321316}" srcOrd="0" destOrd="0" presId="urn:microsoft.com/office/officeart/2005/8/layout/process4"/>
    <dgm:cxn modelId="{3535D758-E1D0-47B2-896F-2BA5042E7ED0}" type="presOf" srcId="{25BB6F04-2DC6-4537-B29E-C6CA1E5878ED}" destId="{96512812-33FE-4280-8CFA-F0730D9E26C3}" srcOrd="0" destOrd="0" presId="urn:microsoft.com/office/officeart/2005/8/layout/process4"/>
    <dgm:cxn modelId="{FE2FB8A2-42A6-40AE-B23C-B7A2FB6962F5}" srcId="{25BB6F04-2DC6-4537-B29E-C6CA1E5878ED}" destId="{5E7A1F15-EA44-4ABC-8F18-4E6CCD2DCC2E}" srcOrd="1" destOrd="0" parTransId="{BB260D3D-E79F-45B2-80EC-79F25C0A7F67}" sibTransId="{EF0BA9D5-D026-4C62-BE86-3F3696AA6EFF}"/>
    <dgm:cxn modelId="{E3DD54AF-D54E-450D-8D6A-1DA3FA72E8CC}" type="presOf" srcId="{5E7A1F15-EA44-4ABC-8F18-4E6CCD2DCC2E}" destId="{C676EDE3-9FDD-4309-BE69-CB0507E081CD}" srcOrd="0" destOrd="0" presId="urn:microsoft.com/office/officeart/2005/8/layout/process4"/>
    <dgm:cxn modelId="{215D7EB5-E391-4BC3-BFB9-C6CBC3A6E02A}" srcId="{25BB6F04-2DC6-4537-B29E-C6CA1E5878ED}" destId="{2C70A1CD-9B92-4628-8C4A-43081E1BC2EB}" srcOrd="0" destOrd="0" parTransId="{85DB744F-A85A-47D6-87EA-127042319A85}" sibTransId="{161F30A9-9F4E-4027-8582-63B8C69308CD}"/>
    <dgm:cxn modelId="{8CF213D4-3B74-4F5E-B52A-7BC90E3C49C9}" type="presOf" srcId="{250FEB66-9732-49D1-BFAF-1B7E6CD6E855}" destId="{41CFD920-EF17-4CAD-9F0C-6B261CA0A509}" srcOrd="0" destOrd="0" presId="urn:microsoft.com/office/officeart/2005/8/layout/process4"/>
    <dgm:cxn modelId="{B3277156-FF4F-46AC-8A43-C2EF7F3863DF}" type="presParOf" srcId="{96512812-33FE-4280-8CFA-F0730D9E26C3}" destId="{9BEC0461-834F-4C60-8DAD-3C84190369D9}" srcOrd="0" destOrd="0" presId="urn:microsoft.com/office/officeart/2005/8/layout/process4"/>
    <dgm:cxn modelId="{2BEA8A15-68B9-45F5-B373-BDD773F43FC2}" type="presParOf" srcId="{9BEC0461-834F-4C60-8DAD-3C84190369D9}" destId="{41CFD920-EF17-4CAD-9F0C-6B261CA0A509}" srcOrd="0" destOrd="0" presId="urn:microsoft.com/office/officeart/2005/8/layout/process4"/>
    <dgm:cxn modelId="{DA7934B5-2ECE-4EF7-AB00-E55DF2AE9E72}" type="presParOf" srcId="{96512812-33FE-4280-8CFA-F0730D9E26C3}" destId="{4938433A-5F6E-4013-9460-F34EAD4F9F13}" srcOrd="1" destOrd="0" presId="urn:microsoft.com/office/officeart/2005/8/layout/process4"/>
    <dgm:cxn modelId="{EB968EEF-BA88-4009-AD73-B8BBFDE294FF}" type="presParOf" srcId="{96512812-33FE-4280-8CFA-F0730D9E26C3}" destId="{B8ED8B0E-E917-4AA0-8CA0-C5F8066C7445}" srcOrd="2" destOrd="0" presId="urn:microsoft.com/office/officeart/2005/8/layout/process4"/>
    <dgm:cxn modelId="{8EB64063-89A4-4A6A-8825-16B00D88B68D}" type="presParOf" srcId="{B8ED8B0E-E917-4AA0-8CA0-C5F8066C7445}" destId="{C676EDE3-9FDD-4309-BE69-CB0507E081CD}" srcOrd="0" destOrd="0" presId="urn:microsoft.com/office/officeart/2005/8/layout/process4"/>
    <dgm:cxn modelId="{3209818B-0A0B-499C-99AE-02C5C6D9A402}" type="presParOf" srcId="{96512812-33FE-4280-8CFA-F0730D9E26C3}" destId="{40C49C25-0DEB-4F45-A607-40C4FA6F5422}" srcOrd="3" destOrd="0" presId="urn:microsoft.com/office/officeart/2005/8/layout/process4"/>
    <dgm:cxn modelId="{1E62E75C-EB6A-4B54-BA11-F899BB1E052E}" type="presParOf" srcId="{96512812-33FE-4280-8CFA-F0730D9E26C3}" destId="{4AE75111-3E66-4F23-AA79-AC8EF3F8864D}" srcOrd="4" destOrd="0" presId="urn:microsoft.com/office/officeart/2005/8/layout/process4"/>
    <dgm:cxn modelId="{F7E35A68-9F28-41BC-913A-9C599FCB4D95}" type="presParOf" srcId="{4AE75111-3E66-4F23-AA79-AC8EF3F8864D}" destId="{ABAF8403-7892-4D6D-9BB1-0D392E32131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A7F34E-DC59-4DD8-8FC2-EB24A985D6B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9FB6CD7-6DA8-4FDC-8004-C9F0DD051E54}">
      <dgm:prSet/>
      <dgm:spPr/>
      <dgm:t>
        <a:bodyPr/>
        <a:lstStyle/>
        <a:p>
          <a:r>
            <a:rPr lang="en-US"/>
            <a:t>• Digital storytelling and online archives.</a:t>
          </a:r>
        </a:p>
      </dgm:t>
    </dgm:pt>
    <dgm:pt modelId="{D83BA6FF-4F77-40AF-A969-FD0FC922E239}" type="parTrans" cxnId="{138542BC-9E4A-40F2-8573-AC506278BC98}">
      <dgm:prSet/>
      <dgm:spPr/>
      <dgm:t>
        <a:bodyPr/>
        <a:lstStyle/>
        <a:p>
          <a:endParaRPr lang="en-US"/>
        </a:p>
      </dgm:t>
    </dgm:pt>
    <dgm:pt modelId="{71BDCFE8-9CEF-4328-A53A-97FE0B0EB980}" type="sibTrans" cxnId="{138542BC-9E4A-40F2-8573-AC506278BC98}">
      <dgm:prSet/>
      <dgm:spPr/>
      <dgm:t>
        <a:bodyPr/>
        <a:lstStyle/>
        <a:p>
          <a:endParaRPr lang="en-US"/>
        </a:p>
      </dgm:t>
    </dgm:pt>
    <dgm:pt modelId="{FB5C6CAA-2E0F-4985-A096-8C94DB587F73}">
      <dgm:prSet/>
      <dgm:spPr/>
      <dgm:t>
        <a:bodyPr/>
        <a:lstStyle/>
        <a:p>
          <a:r>
            <a:rPr lang="en-US"/>
            <a:t>• Language learning apps and social media influence.</a:t>
          </a:r>
        </a:p>
      </dgm:t>
    </dgm:pt>
    <dgm:pt modelId="{BFAAA950-E713-4CCF-A6CE-4C002178C233}" type="parTrans" cxnId="{A202EDB4-8769-4FB4-93CF-6DCB24D06D45}">
      <dgm:prSet/>
      <dgm:spPr/>
      <dgm:t>
        <a:bodyPr/>
        <a:lstStyle/>
        <a:p>
          <a:endParaRPr lang="en-US"/>
        </a:p>
      </dgm:t>
    </dgm:pt>
    <dgm:pt modelId="{D00743D4-5B04-4B88-8ECD-E756F3904F55}" type="sibTrans" cxnId="{A202EDB4-8769-4FB4-93CF-6DCB24D06D45}">
      <dgm:prSet/>
      <dgm:spPr/>
      <dgm:t>
        <a:bodyPr/>
        <a:lstStyle/>
        <a:p>
          <a:endParaRPr lang="en-US"/>
        </a:p>
      </dgm:t>
    </dgm:pt>
    <dgm:pt modelId="{37DC676E-424D-4614-9E01-7F5E8E707D7B}">
      <dgm:prSet/>
      <dgm:spPr/>
      <dgm:t>
        <a:bodyPr/>
        <a:lstStyle/>
        <a:p>
          <a:r>
            <a:rPr lang="en-US"/>
            <a:t>• Balancing modernization with cultural integrity.</a:t>
          </a:r>
        </a:p>
      </dgm:t>
    </dgm:pt>
    <dgm:pt modelId="{CE87C50B-D351-43C1-8E18-7D4A00E95153}" type="parTrans" cxnId="{FDFEF4BE-E273-4629-A029-537056CE311E}">
      <dgm:prSet/>
      <dgm:spPr/>
      <dgm:t>
        <a:bodyPr/>
        <a:lstStyle/>
        <a:p>
          <a:endParaRPr lang="en-US"/>
        </a:p>
      </dgm:t>
    </dgm:pt>
    <dgm:pt modelId="{1C25EBD4-BDAB-4ACC-9F98-EDDC642D3FD9}" type="sibTrans" cxnId="{FDFEF4BE-E273-4629-A029-537056CE311E}">
      <dgm:prSet/>
      <dgm:spPr/>
      <dgm:t>
        <a:bodyPr/>
        <a:lstStyle/>
        <a:p>
          <a:endParaRPr lang="en-US"/>
        </a:p>
      </dgm:t>
    </dgm:pt>
    <dgm:pt modelId="{58CA0495-8684-4534-A448-41CBC3EA4F3A}" type="pres">
      <dgm:prSet presAssocID="{11A7F34E-DC59-4DD8-8FC2-EB24A985D6B8}" presName="root" presStyleCnt="0">
        <dgm:presLayoutVars>
          <dgm:dir/>
          <dgm:resizeHandles val="exact"/>
        </dgm:presLayoutVars>
      </dgm:prSet>
      <dgm:spPr/>
    </dgm:pt>
    <dgm:pt modelId="{D8211C84-B19F-4716-8EEF-F03C0A137375}" type="pres">
      <dgm:prSet presAssocID="{E9FB6CD7-6DA8-4FDC-8004-C9F0DD051E54}" presName="compNode" presStyleCnt="0"/>
      <dgm:spPr/>
    </dgm:pt>
    <dgm:pt modelId="{AE013006-1F65-4160-A926-4DA7CFB60C33}" type="pres">
      <dgm:prSet presAssocID="{E9FB6CD7-6DA8-4FDC-8004-C9F0DD051E54}" presName="bgRect" presStyleLbl="bgShp" presStyleIdx="0" presStyleCnt="3"/>
      <dgm:spPr/>
    </dgm:pt>
    <dgm:pt modelId="{139A75A2-0D49-43A0-BEBE-B2199E3E70CB}" type="pres">
      <dgm:prSet presAssocID="{E9FB6CD7-6DA8-4FDC-8004-C9F0DD051E5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1D8447AC-9BD7-488F-8998-39801274B663}" type="pres">
      <dgm:prSet presAssocID="{E9FB6CD7-6DA8-4FDC-8004-C9F0DD051E54}" presName="spaceRect" presStyleCnt="0"/>
      <dgm:spPr/>
    </dgm:pt>
    <dgm:pt modelId="{D1F44975-48DE-462B-8E58-51747FE0331A}" type="pres">
      <dgm:prSet presAssocID="{E9FB6CD7-6DA8-4FDC-8004-C9F0DD051E54}" presName="parTx" presStyleLbl="revTx" presStyleIdx="0" presStyleCnt="3">
        <dgm:presLayoutVars>
          <dgm:chMax val="0"/>
          <dgm:chPref val="0"/>
        </dgm:presLayoutVars>
      </dgm:prSet>
      <dgm:spPr/>
    </dgm:pt>
    <dgm:pt modelId="{B1A0480F-31E0-4133-A498-509ECB43277A}" type="pres">
      <dgm:prSet presAssocID="{71BDCFE8-9CEF-4328-A53A-97FE0B0EB980}" presName="sibTrans" presStyleCnt="0"/>
      <dgm:spPr/>
    </dgm:pt>
    <dgm:pt modelId="{E3E4D06D-B2A3-4278-8589-C3ECE9CD0408}" type="pres">
      <dgm:prSet presAssocID="{FB5C6CAA-2E0F-4985-A096-8C94DB587F73}" presName="compNode" presStyleCnt="0"/>
      <dgm:spPr/>
    </dgm:pt>
    <dgm:pt modelId="{5FB490F7-15AB-4579-A5F4-1BF59B908616}" type="pres">
      <dgm:prSet presAssocID="{FB5C6CAA-2E0F-4985-A096-8C94DB587F73}" presName="bgRect" presStyleLbl="bgShp" presStyleIdx="1" presStyleCnt="3"/>
      <dgm:spPr/>
    </dgm:pt>
    <dgm:pt modelId="{D2C24A9E-1C06-457F-964B-EFA7B0DA693C}" type="pres">
      <dgm:prSet presAssocID="{FB5C6CAA-2E0F-4985-A096-8C94DB587F7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03A9B02-D63B-41C4-A715-62E194A16AE5}" type="pres">
      <dgm:prSet presAssocID="{FB5C6CAA-2E0F-4985-A096-8C94DB587F73}" presName="spaceRect" presStyleCnt="0"/>
      <dgm:spPr/>
    </dgm:pt>
    <dgm:pt modelId="{5F449EDE-F892-41DC-87D3-E6B00DC16799}" type="pres">
      <dgm:prSet presAssocID="{FB5C6CAA-2E0F-4985-A096-8C94DB587F73}" presName="parTx" presStyleLbl="revTx" presStyleIdx="1" presStyleCnt="3">
        <dgm:presLayoutVars>
          <dgm:chMax val="0"/>
          <dgm:chPref val="0"/>
        </dgm:presLayoutVars>
      </dgm:prSet>
      <dgm:spPr/>
    </dgm:pt>
    <dgm:pt modelId="{E0C32BEC-93B0-46B8-AB3B-DD311E9900EC}" type="pres">
      <dgm:prSet presAssocID="{D00743D4-5B04-4B88-8ECD-E756F3904F55}" presName="sibTrans" presStyleCnt="0"/>
      <dgm:spPr/>
    </dgm:pt>
    <dgm:pt modelId="{E985E5C3-ABEF-4D3E-9382-331739900DD7}" type="pres">
      <dgm:prSet presAssocID="{37DC676E-424D-4614-9E01-7F5E8E707D7B}" presName="compNode" presStyleCnt="0"/>
      <dgm:spPr/>
    </dgm:pt>
    <dgm:pt modelId="{C2B9AE52-005E-43DB-A5E4-7D6E8C4E9E1B}" type="pres">
      <dgm:prSet presAssocID="{37DC676E-424D-4614-9E01-7F5E8E707D7B}" presName="bgRect" presStyleLbl="bgShp" presStyleIdx="2" presStyleCnt="3"/>
      <dgm:spPr/>
    </dgm:pt>
    <dgm:pt modelId="{6105B55C-B9B5-4F89-A3CB-DD930AB42AF5}" type="pres">
      <dgm:prSet presAssocID="{37DC676E-424D-4614-9E01-7F5E8E707D7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756760E-B6D1-4F06-831C-2F3AB342F385}" type="pres">
      <dgm:prSet presAssocID="{37DC676E-424D-4614-9E01-7F5E8E707D7B}" presName="spaceRect" presStyleCnt="0"/>
      <dgm:spPr/>
    </dgm:pt>
    <dgm:pt modelId="{2B181A22-DEA7-4449-8719-C29B03782ECB}" type="pres">
      <dgm:prSet presAssocID="{37DC676E-424D-4614-9E01-7F5E8E707D7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7DE1D18-57EE-463D-AC01-BDDC7EEEE8FA}" type="presOf" srcId="{11A7F34E-DC59-4DD8-8FC2-EB24A985D6B8}" destId="{58CA0495-8684-4534-A448-41CBC3EA4F3A}" srcOrd="0" destOrd="0" presId="urn:microsoft.com/office/officeart/2018/2/layout/IconVerticalSolidList"/>
    <dgm:cxn modelId="{7D8AE55E-BFA0-4153-8CC7-91DFBECFF7AA}" type="presOf" srcId="{37DC676E-424D-4614-9E01-7F5E8E707D7B}" destId="{2B181A22-DEA7-4449-8719-C29B03782ECB}" srcOrd="0" destOrd="0" presId="urn:microsoft.com/office/officeart/2018/2/layout/IconVerticalSolidList"/>
    <dgm:cxn modelId="{34D6965A-5A74-48A4-9A33-90B8A9C9EF45}" type="presOf" srcId="{FB5C6CAA-2E0F-4985-A096-8C94DB587F73}" destId="{5F449EDE-F892-41DC-87D3-E6B00DC16799}" srcOrd="0" destOrd="0" presId="urn:microsoft.com/office/officeart/2018/2/layout/IconVerticalSolidList"/>
    <dgm:cxn modelId="{A202EDB4-8769-4FB4-93CF-6DCB24D06D45}" srcId="{11A7F34E-DC59-4DD8-8FC2-EB24A985D6B8}" destId="{FB5C6CAA-2E0F-4985-A096-8C94DB587F73}" srcOrd="1" destOrd="0" parTransId="{BFAAA950-E713-4CCF-A6CE-4C002178C233}" sibTransId="{D00743D4-5B04-4B88-8ECD-E756F3904F55}"/>
    <dgm:cxn modelId="{8EFB98BA-0B6E-446B-A289-461BF2EDD033}" type="presOf" srcId="{E9FB6CD7-6DA8-4FDC-8004-C9F0DD051E54}" destId="{D1F44975-48DE-462B-8E58-51747FE0331A}" srcOrd="0" destOrd="0" presId="urn:microsoft.com/office/officeart/2018/2/layout/IconVerticalSolidList"/>
    <dgm:cxn modelId="{138542BC-9E4A-40F2-8573-AC506278BC98}" srcId="{11A7F34E-DC59-4DD8-8FC2-EB24A985D6B8}" destId="{E9FB6CD7-6DA8-4FDC-8004-C9F0DD051E54}" srcOrd="0" destOrd="0" parTransId="{D83BA6FF-4F77-40AF-A969-FD0FC922E239}" sibTransId="{71BDCFE8-9CEF-4328-A53A-97FE0B0EB980}"/>
    <dgm:cxn modelId="{FDFEF4BE-E273-4629-A029-537056CE311E}" srcId="{11A7F34E-DC59-4DD8-8FC2-EB24A985D6B8}" destId="{37DC676E-424D-4614-9E01-7F5E8E707D7B}" srcOrd="2" destOrd="0" parTransId="{CE87C50B-D351-43C1-8E18-7D4A00E95153}" sibTransId="{1C25EBD4-BDAB-4ACC-9F98-EDDC642D3FD9}"/>
    <dgm:cxn modelId="{C4B27CB7-D700-4DAA-9530-27D8E7E8B2C7}" type="presParOf" srcId="{58CA0495-8684-4534-A448-41CBC3EA4F3A}" destId="{D8211C84-B19F-4716-8EEF-F03C0A137375}" srcOrd="0" destOrd="0" presId="urn:microsoft.com/office/officeart/2018/2/layout/IconVerticalSolidList"/>
    <dgm:cxn modelId="{E368B593-676E-4B93-813D-F333FB8D51BC}" type="presParOf" srcId="{D8211C84-B19F-4716-8EEF-F03C0A137375}" destId="{AE013006-1F65-4160-A926-4DA7CFB60C33}" srcOrd="0" destOrd="0" presId="urn:microsoft.com/office/officeart/2018/2/layout/IconVerticalSolidList"/>
    <dgm:cxn modelId="{B0C12D52-79FD-4DDB-B2DA-C33BFB6F682C}" type="presParOf" srcId="{D8211C84-B19F-4716-8EEF-F03C0A137375}" destId="{139A75A2-0D49-43A0-BEBE-B2199E3E70CB}" srcOrd="1" destOrd="0" presId="urn:microsoft.com/office/officeart/2018/2/layout/IconVerticalSolidList"/>
    <dgm:cxn modelId="{C35FAD5D-0341-4204-9387-FDC3F3A912AE}" type="presParOf" srcId="{D8211C84-B19F-4716-8EEF-F03C0A137375}" destId="{1D8447AC-9BD7-488F-8998-39801274B663}" srcOrd="2" destOrd="0" presId="urn:microsoft.com/office/officeart/2018/2/layout/IconVerticalSolidList"/>
    <dgm:cxn modelId="{475F947D-5323-46EA-AC70-1FFC546F97D2}" type="presParOf" srcId="{D8211C84-B19F-4716-8EEF-F03C0A137375}" destId="{D1F44975-48DE-462B-8E58-51747FE0331A}" srcOrd="3" destOrd="0" presId="urn:microsoft.com/office/officeart/2018/2/layout/IconVerticalSolidList"/>
    <dgm:cxn modelId="{3A4C9229-81F4-4F02-956B-65CD494D1847}" type="presParOf" srcId="{58CA0495-8684-4534-A448-41CBC3EA4F3A}" destId="{B1A0480F-31E0-4133-A498-509ECB43277A}" srcOrd="1" destOrd="0" presId="urn:microsoft.com/office/officeart/2018/2/layout/IconVerticalSolidList"/>
    <dgm:cxn modelId="{1EF577A2-F7C6-406F-B808-44B594784459}" type="presParOf" srcId="{58CA0495-8684-4534-A448-41CBC3EA4F3A}" destId="{E3E4D06D-B2A3-4278-8589-C3ECE9CD0408}" srcOrd="2" destOrd="0" presId="urn:microsoft.com/office/officeart/2018/2/layout/IconVerticalSolidList"/>
    <dgm:cxn modelId="{FBF81D0A-3052-4916-8335-F1F820E381D2}" type="presParOf" srcId="{E3E4D06D-B2A3-4278-8589-C3ECE9CD0408}" destId="{5FB490F7-15AB-4579-A5F4-1BF59B908616}" srcOrd="0" destOrd="0" presId="urn:microsoft.com/office/officeart/2018/2/layout/IconVerticalSolidList"/>
    <dgm:cxn modelId="{EFF08D85-8EBC-4716-A127-62D8E650CB3F}" type="presParOf" srcId="{E3E4D06D-B2A3-4278-8589-C3ECE9CD0408}" destId="{D2C24A9E-1C06-457F-964B-EFA7B0DA693C}" srcOrd="1" destOrd="0" presId="urn:microsoft.com/office/officeart/2018/2/layout/IconVerticalSolidList"/>
    <dgm:cxn modelId="{4FF8F716-78FD-4C8F-9ED2-5740B81BFDE7}" type="presParOf" srcId="{E3E4D06D-B2A3-4278-8589-C3ECE9CD0408}" destId="{403A9B02-D63B-41C4-A715-62E194A16AE5}" srcOrd="2" destOrd="0" presId="urn:microsoft.com/office/officeart/2018/2/layout/IconVerticalSolidList"/>
    <dgm:cxn modelId="{6D513397-2C15-4742-800A-57212BF5853D}" type="presParOf" srcId="{E3E4D06D-B2A3-4278-8589-C3ECE9CD0408}" destId="{5F449EDE-F892-41DC-87D3-E6B00DC16799}" srcOrd="3" destOrd="0" presId="urn:microsoft.com/office/officeart/2018/2/layout/IconVerticalSolidList"/>
    <dgm:cxn modelId="{3AB74868-E915-4F7E-925D-C564FC20B665}" type="presParOf" srcId="{58CA0495-8684-4534-A448-41CBC3EA4F3A}" destId="{E0C32BEC-93B0-46B8-AB3B-DD311E9900EC}" srcOrd="3" destOrd="0" presId="urn:microsoft.com/office/officeart/2018/2/layout/IconVerticalSolidList"/>
    <dgm:cxn modelId="{50CE5F3D-DDBF-4829-97EB-546226561519}" type="presParOf" srcId="{58CA0495-8684-4534-A448-41CBC3EA4F3A}" destId="{E985E5C3-ABEF-4D3E-9382-331739900DD7}" srcOrd="4" destOrd="0" presId="urn:microsoft.com/office/officeart/2018/2/layout/IconVerticalSolidList"/>
    <dgm:cxn modelId="{A175B7CC-CA95-4E63-831D-2CD52015E003}" type="presParOf" srcId="{E985E5C3-ABEF-4D3E-9382-331739900DD7}" destId="{C2B9AE52-005E-43DB-A5E4-7D6E8C4E9E1B}" srcOrd="0" destOrd="0" presId="urn:microsoft.com/office/officeart/2018/2/layout/IconVerticalSolidList"/>
    <dgm:cxn modelId="{C88C8ABC-64FE-4C23-852A-EA04CA5A3A77}" type="presParOf" srcId="{E985E5C3-ABEF-4D3E-9382-331739900DD7}" destId="{6105B55C-B9B5-4F89-A3CB-DD930AB42AF5}" srcOrd="1" destOrd="0" presId="urn:microsoft.com/office/officeart/2018/2/layout/IconVerticalSolidList"/>
    <dgm:cxn modelId="{B6E2FA1A-2B69-4DA3-A1D5-80494B85AEE5}" type="presParOf" srcId="{E985E5C3-ABEF-4D3E-9382-331739900DD7}" destId="{D756760E-B6D1-4F06-831C-2F3AB342F385}" srcOrd="2" destOrd="0" presId="urn:microsoft.com/office/officeart/2018/2/layout/IconVerticalSolidList"/>
    <dgm:cxn modelId="{4EEDFEB1-8B09-4166-BE40-C05CCED828F8}" type="presParOf" srcId="{E985E5C3-ABEF-4D3E-9382-331739900DD7}" destId="{2B181A22-DEA7-4449-8719-C29B03782EC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AD15560-EAA2-400F-B10E-88BB19AEEDF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9390EDC-1EAE-4C26-A48C-946E93CB5DDC}">
      <dgm:prSet/>
      <dgm:spPr/>
      <dgm:t>
        <a:bodyPr/>
        <a:lstStyle/>
        <a:p>
          <a:r>
            <a:rPr lang="en-US"/>
            <a:t>• Strengthen community involvement.</a:t>
          </a:r>
        </a:p>
      </dgm:t>
    </dgm:pt>
    <dgm:pt modelId="{A87AB6F5-5B15-45A7-89CF-D74C6A2DFF7D}" type="parTrans" cxnId="{FE5FF0E9-C321-48F8-8AE1-49B77A8F8AC2}">
      <dgm:prSet/>
      <dgm:spPr/>
      <dgm:t>
        <a:bodyPr/>
        <a:lstStyle/>
        <a:p>
          <a:endParaRPr lang="en-US"/>
        </a:p>
      </dgm:t>
    </dgm:pt>
    <dgm:pt modelId="{0E4FC4FA-6281-4973-84C0-FBE90703076C}" type="sibTrans" cxnId="{FE5FF0E9-C321-48F8-8AE1-49B77A8F8AC2}">
      <dgm:prSet/>
      <dgm:spPr/>
      <dgm:t>
        <a:bodyPr/>
        <a:lstStyle/>
        <a:p>
          <a:endParaRPr lang="en-US"/>
        </a:p>
      </dgm:t>
    </dgm:pt>
    <dgm:pt modelId="{A4D304D5-EE75-4F38-8E26-B673E75BF677}">
      <dgm:prSet/>
      <dgm:spPr/>
      <dgm:t>
        <a:bodyPr/>
        <a:lstStyle/>
        <a:p>
          <a:r>
            <a:rPr lang="en-US"/>
            <a:t>• Enhance government policies and funding.</a:t>
          </a:r>
        </a:p>
      </dgm:t>
    </dgm:pt>
    <dgm:pt modelId="{3B078EEF-E394-4A3A-9432-42C3049D3A0F}" type="parTrans" cxnId="{8769ACC2-A013-4C28-9F7C-007591F22E07}">
      <dgm:prSet/>
      <dgm:spPr/>
      <dgm:t>
        <a:bodyPr/>
        <a:lstStyle/>
        <a:p>
          <a:endParaRPr lang="en-US"/>
        </a:p>
      </dgm:t>
    </dgm:pt>
    <dgm:pt modelId="{2885E879-6755-498D-B004-5450FEA26F82}" type="sibTrans" cxnId="{8769ACC2-A013-4C28-9F7C-007591F22E07}">
      <dgm:prSet/>
      <dgm:spPr/>
      <dgm:t>
        <a:bodyPr/>
        <a:lstStyle/>
        <a:p>
          <a:endParaRPr lang="en-US"/>
        </a:p>
      </dgm:t>
    </dgm:pt>
    <dgm:pt modelId="{935913A7-0113-4B4F-9935-215EBE1F400F}">
      <dgm:prSet/>
      <dgm:spPr/>
      <dgm:t>
        <a:bodyPr/>
        <a:lstStyle/>
        <a:p>
          <a:r>
            <a:rPr lang="en-US"/>
            <a:t>• Leverage technology for cultural documentation.</a:t>
          </a:r>
        </a:p>
      </dgm:t>
    </dgm:pt>
    <dgm:pt modelId="{93293B6D-8EF5-4EA5-BCB6-09E62700C81D}" type="parTrans" cxnId="{DD37B3DC-4ADF-4B25-ACE0-2B1E0A17DC00}">
      <dgm:prSet/>
      <dgm:spPr/>
      <dgm:t>
        <a:bodyPr/>
        <a:lstStyle/>
        <a:p>
          <a:endParaRPr lang="en-US"/>
        </a:p>
      </dgm:t>
    </dgm:pt>
    <dgm:pt modelId="{E1317E33-CBA4-4CB9-8C69-6042AB03F5B3}" type="sibTrans" cxnId="{DD37B3DC-4ADF-4B25-ACE0-2B1E0A17DC00}">
      <dgm:prSet/>
      <dgm:spPr/>
      <dgm:t>
        <a:bodyPr/>
        <a:lstStyle/>
        <a:p>
          <a:endParaRPr lang="en-US"/>
        </a:p>
      </dgm:t>
    </dgm:pt>
    <dgm:pt modelId="{17EDB3CF-B47E-45D4-AF1B-3D5953A1AB07}" type="pres">
      <dgm:prSet presAssocID="{8AD15560-EAA2-400F-B10E-88BB19AEEDF5}" presName="root" presStyleCnt="0">
        <dgm:presLayoutVars>
          <dgm:dir/>
          <dgm:resizeHandles val="exact"/>
        </dgm:presLayoutVars>
      </dgm:prSet>
      <dgm:spPr/>
    </dgm:pt>
    <dgm:pt modelId="{82F67395-9C43-47B9-9AAE-DFC1325C72B2}" type="pres">
      <dgm:prSet presAssocID="{C9390EDC-1EAE-4C26-A48C-946E93CB5DDC}" presName="compNode" presStyleCnt="0"/>
      <dgm:spPr/>
    </dgm:pt>
    <dgm:pt modelId="{9668E6D2-31EC-44AB-8899-6ADCE13C9AC0}" type="pres">
      <dgm:prSet presAssocID="{C9390EDC-1EAE-4C26-A48C-946E93CB5DD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23B88536-79EC-468A-9277-92EC96E7D5DC}" type="pres">
      <dgm:prSet presAssocID="{C9390EDC-1EAE-4C26-A48C-946E93CB5DDC}" presName="spaceRect" presStyleCnt="0"/>
      <dgm:spPr/>
    </dgm:pt>
    <dgm:pt modelId="{4F35740C-7967-4B3E-8ACB-64EDDD9EF0D7}" type="pres">
      <dgm:prSet presAssocID="{C9390EDC-1EAE-4C26-A48C-946E93CB5DDC}" presName="textRect" presStyleLbl="revTx" presStyleIdx="0" presStyleCnt="3">
        <dgm:presLayoutVars>
          <dgm:chMax val="1"/>
          <dgm:chPref val="1"/>
        </dgm:presLayoutVars>
      </dgm:prSet>
      <dgm:spPr/>
    </dgm:pt>
    <dgm:pt modelId="{B8ADDAD9-FA47-47D8-A2C3-421BE3BF1920}" type="pres">
      <dgm:prSet presAssocID="{0E4FC4FA-6281-4973-84C0-FBE90703076C}" presName="sibTrans" presStyleCnt="0"/>
      <dgm:spPr/>
    </dgm:pt>
    <dgm:pt modelId="{39A858BE-953D-463E-9400-7631BC36B1B5}" type="pres">
      <dgm:prSet presAssocID="{A4D304D5-EE75-4F38-8E26-B673E75BF677}" presName="compNode" presStyleCnt="0"/>
      <dgm:spPr/>
    </dgm:pt>
    <dgm:pt modelId="{5AA4F640-B080-4110-9F1D-EADA53F8A5CC}" type="pres">
      <dgm:prSet presAssocID="{A4D304D5-EE75-4F38-8E26-B673E75BF67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3AA9CDA6-8766-4429-88BA-55603C19342F}" type="pres">
      <dgm:prSet presAssocID="{A4D304D5-EE75-4F38-8E26-B673E75BF677}" presName="spaceRect" presStyleCnt="0"/>
      <dgm:spPr/>
    </dgm:pt>
    <dgm:pt modelId="{1D97A431-45E5-4896-870D-7F370542080B}" type="pres">
      <dgm:prSet presAssocID="{A4D304D5-EE75-4F38-8E26-B673E75BF677}" presName="textRect" presStyleLbl="revTx" presStyleIdx="1" presStyleCnt="3">
        <dgm:presLayoutVars>
          <dgm:chMax val="1"/>
          <dgm:chPref val="1"/>
        </dgm:presLayoutVars>
      </dgm:prSet>
      <dgm:spPr/>
    </dgm:pt>
    <dgm:pt modelId="{6FA08696-0C4A-42CC-B96D-ABD9022C7383}" type="pres">
      <dgm:prSet presAssocID="{2885E879-6755-498D-B004-5450FEA26F82}" presName="sibTrans" presStyleCnt="0"/>
      <dgm:spPr/>
    </dgm:pt>
    <dgm:pt modelId="{CE31CAC8-AFE2-42AB-9A09-C9416FF3704D}" type="pres">
      <dgm:prSet presAssocID="{935913A7-0113-4B4F-9935-215EBE1F400F}" presName="compNode" presStyleCnt="0"/>
      <dgm:spPr/>
    </dgm:pt>
    <dgm:pt modelId="{AFC21C8C-40E2-4760-B939-28E21DB1D0CC}" type="pres">
      <dgm:prSet presAssocID="{935913A7-0113-4B4F-9935-215EBE1F400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62DB9B7-0447-4F5E-BC72-FE46F4C468BE}" type="pres">
      <dgm:prSet presAssocID="{935913A7-0113-4B4F-9935-215EBE1F400F}" presName="spaceRect" presStyleCnt="0"/>
      <dgm:spPr/>
    </dgm:pt>
    <dgm:pt modelId="{C2CEBFC6-8DC6-44B5-AD90-AAD79BA28513}" type="pres">
      <dgm:prSet presAssocID="{935913A7-0113-4B4F-9935-215EBE1F400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6A28005-53DB-4538-B040-6CE13CF53EF4}" type="presOf" srcId="{C9390EDC-1EAE-4C26-A48C-946E93CB5DDC}" destId="{4F35740C-7967-4B3E-8ACB-64EDDD9EF0D7}" srcOrd="0" destOrd="0" presId="urn:microsoft.com/office/officeart/2018/2/layout/IconLabelList"/>
    <dgm:cxn modelId="{893C570A-895D-4FAC-8EF3-D0A01A01CAAC}" type="presOf" srcId="{A4D304D5-EE75-4F38-8E26-B673E75BF677}" destId="{1D97A431-45E5-4896-870D-7F370542080B}" srcOrd="0" destOrd="0" presId="urn:microsoft.com/office/officeart/2018/2/layout/IconLabelList"/>
    <dgm:cxn modelId="{984A1E7B-8CCB-4D89-9B0E-5718105A8E66}" type="presOf" srcId="{935913A7-0113-4B4F-9935-215EBE1F400F}" destId="{C2CEBFC6-8DC6-44B5-AD90-AAD79BA28513}" srcOrd="0" destOrd="0" presId="urn:microsoft.com/office/officeart/2018/2/layout/IconLabelList"/>
    <dgm:cxn modelId="{558F5E93-1656-4F97-88DE-57CD25F9F95D}" type="presOf" srcId="{8AD15560-EAA2-400F-B10E-88BB19AEEDF5}" destId="{17EDB3CF-B47E-45D4-AF1B-3D5953A1AB07}" srcOrd="0" destOrd="0" presId="urn:microsoft.com/office/officeart/2018/2/layout/IconLabelList"/>
    <dgm:cxn modelId="{8769ACC2-A013-4C28-9F7C-007591F22E07}" srcId="{8AD15560-EAA2-400F-B10E-88BB19AEEDF5}" destId="{A4D304D5-EE75-4F38-8E26-B673E75BF677}" srcOrd="1" destOrd="0" parTransId="{3B078EEF-E394-4A3A-9432-42C3049D3A0F}" sibTransId="{2885E879-6755-498D-B004-5450FEA26F82}"/>
    <dgm:cxn modelId="{DD37B3DC-4ADF-4B25-ACE0-2B1E0A17DC00}" srcId="{8AD15560-EAA2-400F-B10E-88BB19AEEDF5}" destId="{935913A7-0113-4B4F-9935-215EBE1F400F}" srcOrd="2" destOrd="0" parTransId="{93293B6D-8EF5-4EA5-BCB6-09E62700C81D}" sibTransId="{E1317E33-CBA4-4CB9-8C69-6042AB03F5B3}"/>
    <dgm:cxn modelId="{FE5FF0E9-C321-48F8-8AE1-49B77A8F8AC2}" srcId="{8AD15560-EAA2-400F-B10E-88BB19AEEDF5}" destId="{C9390EDC-1EAE-4C26-A48C-946E93CB5DDC}" srcOrd="0" destOrd="0" parTransId="{A87AB6F5-5B15-45A7-89CF-D74C6A2DFF7D}" sibTransId="{0E4FC4FA-6281-4973-84C0-FBE90703076C}"/>
    <dgm:cxn modelId="{96D7DEBC-3DF2-475A-8A58-4F2E061A2C80}" type="presParOf" srcId="{17EDB3CF-B47E-45D4-AF1B-3D5953A1AB07}" destId="{82F67395-9C43-47B9-9AAE-DFC1325C72B2}" srcOrd="0" destOrd="0" presId="urn:microsoft.com/office/officeart/2018/2/layout/IconLabelList"/>
    <dgm:cxn modelId="{B75BF706-55E6-4DBF-80FE-D9D5BB82B434}" type="presParOf" srcId="{82F67395-9C43-47B9-9AAE-DFC1325C72B2}" destId="{9668E6D2-31EC-44AB-8899-6ADCE13C9AC0}" srcOrd="0" destOrd="0" presId="urn:microsoft.com/office/officeart/2018/2/layout/IconLabelList"/>
    <dgm:cxn modelId="{3EEFF69D-7F2E-4C99-B117-1F5F78D72C0B}" type="presParOf" srcId="{82F67395-9C43-47B9-9AAE-DFC1325C72B2}" destId="{23B88536-79EC-468A-9277-92EC96E7D5DC}" srcOrd="1" destOrd="0" presId="urn:microsoft.com/office/officeart/2018/2/layout/IconLabelList"/>
    <dgm:cxn modelId="{361E6A50-4B32-4814-A6A1-B28D7F40D77F}" type="presParOf" srcId="{82F67395-9C43-47B9-9AAE-DFC1325C72B2}" destId="{4F35740C-7967-4B3E-8ACB-64EDDD9EF0D7}" srcOrd="2" destOrd="0" presId="urn:microsoft.com/office/officeart/2018/2/layout/IconLabelList"/>
    <dgm:cxn modelId="{495425E7-E255-4352-ABBA-87582E78BB36}" type="presParOf" srcId="{17EDB3CF-B47E-45D4-AF1B-3D5953A1AB07}" destId="{B8ADDAD9-FA47-47D8-A2C3-421BE3BF1920}" srcOrd="1" destOrd="0" presId="urn:microsoft.com/office/officeart/2018/2/layout/IconLabelList"/>
    <dgm:cxn modelId="{4F08A329-447D-44A3-B0DF-4AC5879CF49D}" type="presParOf" srcId="{17EDB3CF-B47E-45D4-AF1B-3D5953A1AB07}" destId="{39A858BE-953D-463E-9400-7631BC36B1B5}" srcOrd="2" destOrd="0" presId="urn:microsoft.com/office/officeart/2018/2/layout/IconLabelList"/>
    <dgm:cxn modelId="{5BB21C04-7516-434C-8C4C-7FE18550631C}" type="presParOf" srcId="{39A858BE-953D-463E-9400-7631BC36B1B5}" destId="{5AA4F640-B080-4110-9F1D-EADA53F8A5CC}" srcOrd="0" destOrd="0" presId="urn:microsoft.com/office/officeart/2018/2/layout/IconLabelList"/>
    <dgm:cxn modelId="{B1D15C16-7007-4140-A1C1-C6C677C6DCB3}" type="presParOf" srcId="{39A858BE-953D-463E-9400-7631BC36B1B5}" destId="{3AA9CDA6-8766-4429-88BA-55603C19342F}" srcOrd="1" destOrd="0" presId="urn:microsoft.com/office/officeart/2018/2/layout/IconLabelList"/>
    <dgm:cxn modelId="{65F25753-D85E-4862-8BC9-FCB665055F5D}" type="presParOf" srcId="{39A858BE-953D-463E-9400-7631BC36B1B5}" destId="{1D97A431-45E5-4896-870D-7F370542080B}" srcOrd="2" destOrd="0" presId="urn:microsoft.com/office/officeart/2018/2/layout/IconLabelList"/>
    <dgm:cxn modelId="{6E1EE1BF-7518-4848-B4AE-4337C65BB610}" type="presParOf" srcId="{17EDB3CF-B47E-45D4-AF1B-3D5953A1AB07}" destId="{6FA08696-0C4A-42CC-B96D-ABD9022C7383}" srcOrd="3" destOrd="0" presId="urn:microsoft.com/office/officeart/2018/2/layout/IconLabelList"/>
    <dgm:cxn modelId="{65D5E87A-B31B-4B2A-9DC9-45ED3AA80ACF}" type="presParOf" srcId="{17EDB3CF-B47E-45D4-AF1B-3D5953A1AB07}" destId="{CE31CAC8-AFE2-42AB-9A09-C9416FF3704D}" srcOrd="4" destOrd="0" presId="urn:microsoft.com/office/officeart/2018/2/layout/IconLabelList"/>
    <dgm:cxn modelId="{966035A2-3ADE-436B-B31F-E9AADDED46D9}" type="presParOf" srcId="{CE31CAC8-AFE2-42AB-9A09-C9416FF3704D}" destId="{AFC21C8C-40E2-4760-B939-28E21DB1D0CC}" srcOrd="0" destOrd="0" presId="urn:microsoft.com/office/officeart/2018/2/layout/IconLabelList"/>
    <dgm:cxn modelId="{9ABC397B-AE1F-42F0-AA67-EE239F3F8020}" type="presParOf" srcId="{CE31CAC8-AFE2-42AB-9A09-C9416FF3704D}" destId="{362DB9B7-0447-4F5E-BC72-FE46F4C468BE}" srcOrd="1" destOrd="0" presId="urn:microsoft.com/office/officeart/2018/2/layout/IconLabelList"/>
    <dgm:cxn modelId="{079B09C3-13B6-483A-8E48-F134001BDE0D}" type="presParOf" srcId="{CE31CAC8-AFE2-42AB-9A09-C9416FF3704D}" destId="{C2CEBFC6-8DC6-44B5-AD90-AAD79BA2851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FBA1E69-F33C-4FA6-B2D4-BC6B4640E2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38E31B-7D54-4394-B07F-576FC08F1DD4}">
      <dgm:prSet/>
      <dgm:spPr/>
      <dgm:t>
        <a:bodyPr/>
        <a:lstStyle/>
        <a:p>
          <a:r>
            <a:rPr lang="en-US"/>
            <a:t>• Senegambia’s cultural heritage faces challenges but is resilient.</a:t>
          </a:r>
        </a:p>
      </dgm:t>
    </dgm:pt>
    <dgm:pt modelId="{85DDF8A2-D310-4989-8D2E-1B89B61B1842}" type="parTrans" cxnId="{9A9D3171-DB75-4950-8152-B1DFE2ECF42E}">
      <dgm:prSet/>
      <dgm:spPr/>
      <dgm:t>
        <a:bodyPr/>
        <a:lstStyle/>
        <a:p>
          <a:endParaRPr lang="en-US"/>
        </a:p>
      </dgm:t>
    </dgm:pt>
    <dgm:pt modelId="{5492EEF2-411E-4067-A04B-B6EF687C026B}" type="sibTrans" cxnId="{9A9D3171-DB75-4950-8152-B1DFE2ECF42E}">
      <dgm:prSet/>
      <dgm:spPr/>
      <dgm:t>
        <a:bodyPr/>
        <a:lstStyle/>
        <a:p>
          <a:endParaRPr lang="en-US"/>
        </a:p>
      </dgm:t>
    </dgm:pt>
    <dgm:pt modelId="{1D395823-E48E-4E80-B71C-CA1A273CF4BF}">
      <dgm:prSet/>
      <dgm:spPr/>
      <dgm:t>
        <a:bodyPr/>
        <a:lstStyle/>
        <a:p>
          <a:r>
            <a:rPr lang="en-US"/>
            <a:t>• Sustainable preservation requires community, policy, and technology.</a:t>
          </a:r>
        </a:p>
      </dgm:t>
    </dgm:pt>
    <dgm:pt modelId="{0F1B2278-4071-44D2-978C-4B1905CE468C}" type="parTrans" cxnId="{53860AA6-5D6C-4A80-BA17-20972ACB28A3}">
      <dgm:prSet/>
      <dgm:spPr/>
      <dgm:t>
        <a:bodyPr/>
        <a:lstStyle/>
        <a:p>
          <a:endParaRPr lang="en-US"/>
        </a:p>
      </dgm:t>
    </dgm:pt>
    <dgm:pt modelId="{EB64099E-6382-4A56-B8C8-DDC06336E501}" type="sibTrans" cxnId="{53860AA6-5D6C-4A80-BA17-20972ACB28A3}">
      <dgm:prSet/>
      <dgm:spPr/>
      <dgm:t>
        <a:bodyPr/>
        <a:lstStyle/>
        <a:p>
          <a:endParaRPr lang="en-US"/>
        </a:p>
      </dgm:t>
    </dgm:pt>
    <dgm:pt modelId="{E3ECCB86-3938-485F-8C9C-5CC462FE5E2A}">
      <dgm:prSet/>
      <dgm:spPr/>
      <dgm:t>
        <a:bodyPr/>
        <a:lstStyle/>
        <a:p>
          <a:r>
            <a:rPr lang="en-US"/>
            <a:t>• Call to action: Engage stakeholders in cultural sustainability.</a:t>
          </a:r>
        </a:p>
      </dgm:t>
    </dgm:pt>
    <dgm:pt modelId="{5CB69493-C480-4C3A-B7CE-CE7816C30AF5}" type="parTrans" cxnId="{57FD059D-703B-4899-A4A4-284DDE9F133B}">
      <dgm:prSet/>
      <dgm:spPr/>
      <dgm:t>
        <a:bodyPr/>
        <a:lstStyle/>
        <a:p>
          <a:endParaRPr lang="en-US"/>
        </a:p>
      </dgm:t>
    </dgm:pt>
    <dgm:pt modelId="{3515C967-7899-4492-A6DE-4C568B304D82}" type="sibTrans" cxnId="{57FD059D-703B-4899-A4A4-284DDE9F133B}">
      <dgm:prSet/>
      <dgm:spPr/>
      <dgm:t>
        <a:bodyPr/>
        <a:lstStyle/>
        <a:p>
          <a:endParaRPr lang="en-US"/>
        </a:p>
      </dgm:t>
    </dgm:pt>
    <dgm:pt modelId="{8327861C-0ABB-49E0-ABD8-E8729B5822F0}" type="pres">
      <dgm:prSet presAssocID="{AFBA1E69-F33C-4FA6-B2D4-BC6B4640E214}" presName="linear" presStyleCnt="0">
        <dgm:presLayoutVars>
          <dgm:animLvl val="lvl"/>
          <dgm:resizeHandles val="exact"/>
        </dgm:presLayoutVars>
      </dgm:prSet>
      <dgm:spPr/>
    </dgm:pt>
    <dgm:pt modelId="{D4E8915C-9C68-4E60-A927-6594586CA9BD}" type="pres">
      <dgm:prSet presAssocID="{A738E31B-7D54-4394-B07F-576FC08F1DD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10B60F0-2D68-4BFC-AB1C-190A2FD10D2F}" type="pres">
      <dgm:prSet presAssocID="{5492EEF2-411E-4067-A04B-B6EF687C026B}" presName="spacer" presStyleCnt="0"/>
      <dgm:spPr/>
    </dgm:pt>
    <dgm:pt modelId="{A7C808CA-A654-4D7D-8737-32D23F5C4898}" type="pres">
      <dgm:prSet presAssocID="{1D395823-E48E-4E80-B71C-CA1A273CF4B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67604DA-BA07-4326-B9FE-D2823A58873D}" type="pres">
      <dgm:prSet presAssocID="{EB64099E-6382-4A56-B8C8-DDC06336E501}" presName="spacer" presStyleCnt="0"/>
      <dgm:spPr/>
    </dgm:pt>
    <dgm:pt modelId="{14DA4AA1-65B4-495E-B8E7-7120E6732868}" type="pres">
      <dgm:prSet presAssocID="{E3ECCB86-3938-485F-8C9C-5CC462FE5E2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7C5F02D-5BD1-4D31-A6CD-60C728D86C77}" type="presOf" srcId="{AFBA1E69-F33C-4FA6-B2D4-BC6B4640E214}" destId="{8327861C-0ABB-49E0-ABD8-E8729B5822F0}" srcOrd="0" destOrd="0" presId="urn:microsoft.com/office/officeart/2005/8/layout/vList2"/>
    <dgm:cxn modelId="{9A9D3171-DB75-4950-8152-B1DFE2ECF42E}" srcId="{AFBA1E69-F33C-4FA6-B2D4-BC6B4640E214}" destId="{A738E31B-7D54-4394-B07F-576FC08F1DD4}" srcOrd="0" destOrd="0" parTransId="{85DDF8A2-D310-4989-8D2E-1B89B61B1842}" sibTransId="{5492EEF2-411E-4067-A04B-B6EF687C026B}"/>
    <dgm:cxn modelId="{BA805F82-C6E3-4DBE-AB9A-82AFB496830B}" type="presOf" srcId="{A738E31B-7D54-4394-B07F-576FC08F1DD4}" destId="{D4E8915C-9C68-4E60-A927-6594586CA9BD}" srcOrd="0" destOrd="0" presId="urn:microsoft.com/office/officeart/2005/8/layout/vList2"/>
    <dgm:cxn modelId="{FFA3E98C-3869-470B-AA80-483A9C1F14A8}" type="presOf" srcId="{1D395823-E48E-4E80-B71C-CA1A273CF4BF}" destId="{A7C808CA-A654-4D7D-8737-32D23F5C4898}" srcOrd="0" destOrd="0" presId="urn:microsoft.com/office/officeart/2005/8/layout/vList2"/>
    <dgm:cxn modelId="{57FD059D-703B-4899-A4A4-284DDE9F133B}" srcId="{AFBA1E69-F33C-4FA6-B2D4-BC6B4640E214}" destId="{E3ECCB86-3938-485F-8C9C-5CC462FE5E2A}" srcOrd="2" destOrd="0" parTransId="{5CB69493-C480-4C3A-B7CE-CE7816C30AF5}" sibTransId="{3515C967-7899-4492-A6DE-4C568B304D82}"/>
    <dgm:cxn modelId="{53860AA6-5D6C-4A80-BA17-20972ACB28A3}" srcId="{AFBA1E69-F33C-4FA6-B2D4-BC6B4640E214}" destId="{1D395823-E48E-4E80-B71C-CA1A273CF4BF}" srcOrd="1" destOrd="0" parTransId="{0F1B2278-4071-44D2-978C-4B1905CE468C}" sibTransId="{EB64099E-6382-4A56-B8C8-DDC06336E501}"/>
    <dgm:cxn modelId="{9B3D44FF-250E-4723-A600-748308804AAA}" type="presOf" srcId="{E3ECCB86-3938-485F-8C9C-5CC462FE5E2A}" destId="{14DA4AA1-65B4-495E-B8E7-7120E6732868}" srcOrd="0" destOrd="0" presId="urn:microsoft.com/office/officeart/2005/8/layout/vList2"/>
    <dgm:cxn modelId="{5B5E8534-4590-4FA9-B0C9-97DF05DE0C6F}" type="presParOf" srcId="{8327861C-0ABB-49E0-ABD8-E8729B5822F0}" destId="{D4E8915C-9C68-4E60-A927-6594586CA9BD}" srcOrd="0" destOrd="0" presId="urn:microsoft.com/office/officeart/2005/8/layout/vList2"/>
    <dgm:cxn modelId="{6391614A-FB75-4F06-8793-2910484163E5}" type="presParOf" srcId="{8327861C-0ABB-49E0-ABD8-E8729B5822F0}" destId="{B10B60F0-2D68-4BFC-AB1C-190A2FD10D2F}" srcOrd="1" destOrd="0" presId="urn:microsoft.com/office/officeart/2005/8/layout/vList2"/>
    <dgm:cxn modelId="{88C31AFC-449A-456D-B8C8-1684694F41AC}" type="presParOf" srcId="{8327861C-0ABB-49E0-ABD8-E8729B5822F0}" destId="{A7C808CA-A654-4D7D-8737-32D23F5C4898}" srcOrd="2" destOrd="0" presId="urn:microsoft.com/office/officeart/2005/8/layout/vList2"/>
    <dgm:cxn modelId="{F6B5E82E-80C7-4D35-BB28-D67F141108D9}" type="presParOf" srcId="{8327861C-0ABB-49E0-ABD8-E8729B5822F0}" destId="{A67604DA-BA07-4326-B9FE-D2823A58873D}" srcOrd="3" destOrd="0" presId="urn:microsoft.com/office/officeart/2005/8/layout/vList2"/>
    <dgm:cxn modelId="{03722E41-EFEF-4C84-A0A4-DF2F3A8745C6}" type="presParOf" srcId="{8327861C-0ABB-49E0-ABD8-E8729B5822F0}" destId="{14DA4AA1-65B4-495E-B8E7-7120E673286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B8810-EE12-47D2-A1B9-3038F3AB2270}">
      <dsp:nvSpPr>
        <dsp:cNvPr id="0" name=""/>
        <dsp:cNvSpPr/>
      </dsp:nvSpPr>
      <dsp:spPr>
        <a:xfrm>
          <a:off x="0" y="0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• The Senegambia region is culturally diverse.</a:t>
          </a:r>
        </a:p>
      </dsp:txBody>
      <dsp:txXfrm>
        <a:off x="36841" y="36841"/>
        <a:ext cx="7931345" cy="1184159"/>
      </dsp:txXfrm>
    </dsp:sp>
    <dsp:sp modelId="{144571CA-6460-4D35-8D99-E61EFF539E51}">
      <dsp:nvSpPr>
        <dsp:cNvPr id="0" name=""/>
        <dsp:cNvSpPr/>
      </dsp:nvSpPr>
      <dsp:spPr>
        <a:xfrm>
          <a:off x="819587" y="1467481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• Globalization and urbanization threaten cultural traditions.</a:t>
          </a:r>
        </a:p>
      </dsp:txBody>
      <dsp:txXfrm>
        <a:off x="856428" y="1504322"/>
        <a:ext cx="7577788" cy="1184159"/>
      </dsp:txXfrm>
    </dsp:sp>
    <dsp:sp modelId="{663C7B09-7DD8-4C60-B37F-24B095CE1B19}">
      <dsp:nvSpPr>
        <dsp:cNvPr id="0" name=""/>
        <dsp:cNvSpPr/>
      </dsp:nvSpPr>
      <dsp:spPr>
        <a:xfrm>
          <a:off x="1639174" y="2934963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• Overview of challenges and preservation efforts.</a:t>
          </a:r>
        </a:p>
      </dsp:txBody>
      <dsp:txXfrm>
        <a:off x="1676015" y="2971804"/>
        <a:ext cx="7577788" cy="1184159"/>
      </dsp:txXfrm>
    </dsp:sp>
    <dsp:sp modelId="{892E48FD-B8EE-4723-815D-4EF4FE9D24BF}">
      <dsp:nvSpPr>
        <dsp:cNvPr id="0" name=""/>
        <dsp:cNvSpPr/>
      </dsp:nvSpPr>
      <dsp:spPr>
        <a:xfrm>
          <a:off x="8471057" y="953863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55016" y="953863"/>
        <a:ext cx="449678" cy="615241"/>
      </dsp:txXfrm>
    </dsp:sp>
    <dsp:sp modelId="{FD65F498-6D67-4854-836D-3BC4B406BB66}">
      <dsp:nvSpPr>
        <dsp:cNvPr id="0" name=""/>
        <dsp:cNvSpPr/>
      </dsp:nvSpPr>
      <dsp:spPr>
        <a:xfrm>
          <a:off x="9290644" y="2412959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74603" y="2412959"/>
        <a:ext cx="449678" cy="615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D81E3-C3C5-40EA-A776-E60B80291E43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78D7C6-96D2-4EF3-BB10-8BB54282C0F8}">
      <dsp:nvSpPr>
        <dsp:cNvPr id="0" name=""/>
        <dsp:cNvSpPr/>
      </dsp:nvSpPr>
      <dsp:spPr>
        <a:xfrm>
          <a:off x="0" y="2663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Major ethnic groups: Fulani, Wolof, Manding, Serer, Serahule.</a:t>
          </a:r>
        </a:p>
      </dsp:txBody>
      <dsp:txXfrm>
        <a:off x="0" y="2663"/>
        <a:ext cx="6666833" cy="1816197"/>
      </dsp:txXfrm>
    </dsp:sp>
    <dsp:sp modelId="{374A44E4-E0E6-4917-9228-2DC29C5FD885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5B6B01-9B5C-4784-9995-E51400FCD968}">
      <dsp:nvSpPr>
        <dsp:cNvPr id="0" name=""/>
        <dsp:cNvSpPr/>
      </dsp:nvSpPr>
      <dsp:spPr>
        <a:xfrm>
          <a:off x="0" y="1818861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Trade, migration, and colonial history shaped cultural practices.</a:t>
          </a:r>
        </a:p>
      </dsp:txBody>
      <dsp:txXfrm>
        <a:off x="0" y="1818861"/>
        <a:ext cx="6666833" cy="1816197"/>
      </dsp:txXfrm>
    </dsp:sp>
    <dsp:sp modelId="{E74CC579-8BA2-4B37-ADF7-A05B4FD9BEA0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8AADB1-8F80-45BB-BD9D-F7AC314E587A}">
      <dsp:nvSpPr>
        <dsp:cNvPr id="0" name=""/>
        <dsp:cNvSpPr/>
      </dsp:nvSpPr>
      <dsp:spPr>
        <a:xfrm>
          <a:off x="0" y="3635058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Influence of oral traditions and religious transformations.</a:t>
          </a:r>
        </a:p>
      </dsp:txBody>
      <dsp:txXfrm>
        <a:off x="0" y="3635058"/>
        <a:ext cx="6666833" cy="18161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0B8AD-F8C2-4E5B-9849-62CCFE5BB682}">
      <dsp:nvSpPr>
        <dsp:cNvPr id="0" name=""/>
        <dsp:cNvSpPr/>
      </dsp:nvSpPr>
      <dsp:spPr>
        <a:xfrm>
          <a:off x="853" y="0"/>
          <a:ext cx="3457633" cy="36894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• Mixed-methods approach: Qualitative and quantitative research.</a:t>
          </a:r>
        </a:p>
      </dsp:txBody>
      <dsp:txXfrm>
        <a:off x="853" y="1475762"/>
        <a:ext cx="3457633" cy="2213643"/>
      </dsp:txXfrm>
    </dsp:sp>
    <dsp:sp modelId="{B79DEB7B-ED62-4A1C-9799-CDD55EE80652}">
      <dsp:nvSpPr>
        <dsp:cNvPr id="0" name=""/>
        <dsp:cNvSpPr/>
      </dsp:nvSpPr>
      <dsp:spPr>
        <a:xfrm>
          <a:off x="853" y="0"/>
          <a:ext cx="3457633" cy="14757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53" y="0"/>
        <a:ext cx="3457633" cy="1475762"/>
      </dsp:txXfrm>
    </dsp:sp>
    <dsp:sp modelId="{0454CDE5-DE2B-409D-B1B4-F41D9AF5D217}">
      <dsp:nvSpPr>
        <dsp:cNvPr id="0" name=""/>
        <dsp:cNvSpPr/>
      </dsp:nvSpPr>
      <dsp:spPr>
        <a:xfrm>
          <a:off x="3735097" y="0"/>
          <a:ext cx="3457633" cy="36894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• Data collection: Interviews, surveys, and literature review.</a:t>
          </a:r>
        </a:p>
      </dsp:txBody>
      <dsp:txXfrm>
        <a:off x="3735097" y="1475762"/>
        <a:ext cx="3457633" cy="2213643"/>
      </dsp:txXfrm>
    </dsp:sp>
    <dsp:sp modelId="{D6EEDD20-E793-4629-AE5B-09C96CFBA0ED}">
      <dsp:nvSpPr>
        <dsp:cNvPr id="0" name=""/>
        <dsp:cNvSpPr/>
      </dsp:nvSpPr>
      <dsp:spPr>
        <a:xfrm>
          <a:off x="3735097" y="0"/>
          <a:ext cx="3457633" cy="14757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735097" y="0"/>
        <a:ext cx="3457633" cy="1475762"/>
      </dsp:txXfrm>
    </dsp:sp>
    <dsp:sp modelId="{DC619A00-19BE-4116-8BC4-14CD913A928D}">
      <dsp:nvSpPr>
        <dsp:cNvPr id="0" name=""/>
        <dsp:cNvSpPr/>
      </dsp:nvSpPr>
      <dsp:spPr>
        <a:xfrm>
          <a:off x="7469341" y="0"/>
          <a:ext cx="3457633" cy="36894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• Challenges: Geographic scope, historical record limitations.</a:t>
          </a:r>
        </a:p>
      </dsp:txBody>
      <dsp:txXfrm>
        <a:off x="7469341" y="1475762"/>
        <a:ext cx="3457633" cy="2213643"/>
      </dsp:txXfrm>
    </dsp:sp>
    <dsp:sp modelId="{1708900B-BFF8-4D0D-81D3-D6BCB8726056}">
      <dsp:nvSpPr>
        <dsp:cNvPr id="0" name=""/>
        <dsp:cNvSpPr/>
      </dsp:nvSpPr>
      <dsp:spPr>
        <a:xfrm>
          <a:off x="7469341" y="0"/>
          <a:ext cx="3457633" cy="14757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469341" y="0"/>
        <a:ext cx="3457633" cy="14757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76C64-4997-4839-BAC3-988E7CB41A1A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96F08-1AB9-4B53-AF67-515DD7BF6045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Oral traditions: Griots and storytelling.</a:t>
          </a:r>
        </a:p>
      </dsp:txBody>
      <dsp:txXfrm>
        <a:off x="398656" y="1088253"/>
        <a:ext cx="2959127" cy="1837317"/>
      </dsp:txXfrm>
    </dsp:sp>
    <dsp:sp modelId="{99EE6A73-3AEB-4B7A-89FF-1CBB39858131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9AC8A-0C84-46E0-BDE0-9FC1617CA316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Artisanal crafts: Weaving, pottery, wood carving.</a:t>
          </a:r>
        </a:p>
      </dsp:txBody>
      <dsp:txXfrm>
        <a:off x="4155097" y="1088253"/>
        <a:ext cx="2959127" cy="1837317"/>
      </dsp:txXfrm>
    </dsp:sp>
    <dsp:sp modelId="{3E5B5D86-0314-49ED-949D-0ADEB576FBEB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B4B55-8F2F-409D-9223-3D4586044E14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Religious practices and language decline.</a:t>
          </a:r>
        </a:p>
      </dsp:txBody>
      <dsp:txXfrm>
        <a:off x="7911539" y="1088253"/>
        <a:ext cx="2959127" cy="1837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363AA-79B9-48C8-BD85-D98E071BE18D}">
      <dsp:nvSpPr>
        <dsp:cNvPr id="0" name=""/>
        <dsp:cNvSpPr/>
      </dsp:nvSpPr>
      <dsp:spPr>
        <a:xfrm>
          <a:off x="2175532" y="1809"/>
          <a:ext cx="2447474" cy="119406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Globalization: Western media and cultural homogenization.</a:t>
          </a:r>
        </a:p>
      </dsp:txBody>
      <dsp:txXfrm>
        <a:off x="2233821" y="60098"/>
        <a:ext cx="2330896" cy="1077486"/>
      </dsp:txXfrm>
    </dsp:sp>
    <dsp:sp modelId="{660CE04F-181B-4EB3-9131-97BC85E6A58A}">
      <dsp:nvSpPr>
        <dsp:cNvPr id="0" name=""/>
        <dsp:cNvSpPr/>
      </dsp:nvSpPr>
      <dsp:spPr>
        <a:xfrm>
          <a:off x="2175532" y="1255576"/>
          <a:ext cx="2447474" cy="1194064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Urbanization: Migration impacting knowledge transmission.</a:t>
          </a:r>
        </a:p>
      </dsp:txBody>
      <dsp:txXfrm>
        <a:off x="2233821" y="1313865"/>
        <a:ext cx="2330896" cy="1077486"/>
      </dsp:txXfrm>
    </dsp:sp>
    <dsp:sp modelId="{7FFCC747-5F46-47D4-B215-139F01888551}">
      <dsp:nvSpPr>
        <dsp:cNvPr id="0" name=""/>
        <dsp:cNvSpPr/>
      </dsp:nvSpPr>
      <dsp:spPr>
        <a:xfrm>
          <a:off x="2175532" y="2509343"/>
          <a:ext cx="2447474" cy="1194064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Language decline and environmental threats.</a:t>
          </a:r>
        </a:p>
      </dsp:txBody>
      <dsp:txXfrm>
        <a:off x="2233821" y="2567632"/>
        <a:ext cx="2330896" cy="10774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42A16-D9EA-4CA1-AB2B-057481EA3D8D}">
      <dsp:nvSpPr>
        <dsp:cNvPr id="0" name=""/>
        <dsp:cNvSpPr/>
      </dsp:nvSpPr>
      <dsp:spPr>
        <a:xfrm>
          <a:off x="0" y="213734"/>
          <a:ext cx="6253721" cy="14718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Grassroots movements and cultural festivals.</a:t>
          </a:r>
        </a:p>
      </dsp:txBody>
      <dsp:txXfrm>
        <a:off x="71850" y="285584"/>
        <a:ext cx="6110021" cy="1328160"/>
      </dsp:txXfrm>
    </dsp:sp>
    <dsp:sp modelId="{ABBFF2BD-4A79-4572-BC2A-5A0347B17F43}">
      <dsp:nvSpPr>
        <dsp:cNvPr id="0" name=""/>
        <dsp:cNvSpPr/>
      </dsp:nvSpPr>
      <dsp:spPr>
        <a:xfrm>
          <a:off x="0" y="1792154"/>
          <a:ext cx="6253721" cy="147186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Women’s and youth-led initiatives.</a:t>
          </a:r>
        </a:p>
      </dsp:txBody>
      <dsp:txXfrm>
        <a:off x="71850" y="1864004"/>
        <a:ext cx="6110021" cy="1328160"/>
      </dsp:txXfrm>
    </dsp:sp>
    <dsp:sp modelId="{8481FE1A-3F59-40FC-9270-8030DB48F42B}">
      <dsp:nvSpPr>
        <dsp:cNvPr id="0" name=""/>
        <dsp:cNvSpPr/>
      </dsp:nvSpPr>
      <dsp:spPr>
        <a:xfrm>
          <a:off x="0" y="3370575"/>
          <a:ext cx="6253721" cy="147186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Digital platforms supporting traditional knowledge.</a:t>
          </a:r>
        </a:p>
      </dsp:txBody>
      <dsp:txXfrm>
        <a:off x="71850" y="3442425"/>
        <a:ext cx="6110021" cy="13281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1A4A6-3AA4-406C-A516-2BABE8C7E280}">
      <dsp:nvSpPr>
        <dsp:cNvPr id="0" name=""/>
        <dsp:cNvSpPr/>
      </dsp:nvSpPr>
      <dsp:spPr>
        <a:xfrm>
          <a:off x="0" y="4254525"/>
          <a:ext cx="4828172" cy="13964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Funding and enforcement challenges.</a:t>
          </a:r>
        </a:p>
      </dsp:txBody>
      <dsp:txXfrm>
        <a:off x="0" y="4254525"/>
        <a:ext cx="4828172" cy="1396430"/>
      </dsp:txXfrm>
    </dsp:sp>
    <dsp:sp modelId="{5C2CDFDA-50F5-4809-B9B6-E81DE7FCD33D}">
      <dsp:nvSpPr>
        <dsp:cNvPr id="0" name=""/>
        <dsp:cNvSpPr/>
      </dsp:nvSpPr>
      <dsp:spPr>
        <a:xfrm rot="10800000">
          <a:off x="0" y="2127762"/>
          <a:ext cx="4828172" cy="214770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Education reforms integrating indigenous knowledge.</a:t>
          </a:r>
        </a:p>
      </dsp:txBody>
      <dsp:txXfrm rot="10800000">
        <a:off x="0" y="2127762"/>
        <a:ext cx="4828172" cy="1395517"/>
      </dsp:txXfrm>
    </dsp:sp>
    <dsp:sp modelId="{AB406866-3E2E-4948-8AF4-AB6D680F8E30}">
      <dsp:nvSpPr>
        <dsp:cNvPr id="0" name=""/>
        <dsp:cNvSpPr/>
      </dsp:nvSpPr>
      <dsp:spPr>
        <a:xfrm rot="10800000">
          <a:off x="0" y="999"/>
          <a:ext cx="4828172" cy="214770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Cultural heritage policies in Senegal and The Gambia.</a:t>
          </a:r>
        </a:p>
      </dsp:txBody>
      <dsp:txXfrm rot="10800000">
        <a:off x="0" y="999"/>
        <a:ext cx="4828172" cy="13955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FD920-EF17-4CAD-9F0C-6B261CA0A509}">
      <dsp:nvSpPr>
        <dsp:cNvPr id="0" name=""/>
        <dsp:cNvSpPr/>
      </dsp:nvSpPr>
      <dsp:spPr>
        <a:xfrm>
          <a:off x="0" y="4425290"/>
          <a:ext cx="6301601" cy="145247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International partnerships for preservation efforts.</a:t>
          </a:r>
        </a:p>
      </dsp:txBody>
      <dsp:txXfrm>
        <a:off x="0" y="4425290"/>
        <a:ext cx="6301601" cy="1452479"/>
      </dsp:txXfrm>
    </dsp:sp>
    <dsp:sp modelId="{C676EDE3-9FDD-4309-BE69-CB0507E081CD}">
      <dsp:nvSpPr>
        <dsp:cNvPr id="0" name=""/>
        <dsp:cNvSpPr/>
      </dsp:nvSpPr>
      <dsp:spPr>
        <a:xfrm rot="10800000">
          <a:off x="0" y="2213164"/>
          <a:ext cx="6301601" cy="223391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Digital archives and heritage sites.</a:t>
          </a:r>
        </a:p>
      </dsp:txBody>
      <dsp:txXfrm rot="10800000">
        <a:off x="0" y="2213164"/>
        <a:ext cx="6301601" cy="1451529"/>
      </dsp:txXfrm>
    </dsp:sp>
    <dsp:sp modelId="{ABAF8403-7892-4D6D-9BB1-0D392E321316}">
      <dsp:nvSpPr>
        <dsp:cNvPr id="0" name=""/>
        <dsp:cNvSpPr/>
      </dsp:nvSpPr>
      <dsp:spPr>
        <a:xfrm rot="10800000">
          <a:off x="0" y="1039"/>
          <a:ext cx="6301601" cy="223391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UNESCO’s Memory of the World project.</a:t>
          </a:r>
        </a:p>
      </dsp:txBody>
      <dsp:txXfrm rot="10800000">
        <a:off x="0" y="1039"/>
        <a:ext cx="6301601" cy="14515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13006-1F65-4160-A926-4DA7CFB60C33}">
      <dsp:nvSpPr>
        <dsp:cNvPr id="0" name=""/>
        <dsp:cNvSpPr/>
      </dsp:nvSpPr>
      <dsp:spPr>
        <a:xfrm>
          <a:off x="0" y="664"/>
          <a:ext cx="6830568" cy="15541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9A75A2-0D49-43A0-BEBE-B2199E3E70CB}">
      <dsp:nvSpPr>
        <dsp:cNvPr id="0" name=""/>
        <dsp:cNvSpPr/>
      </dsp:nvSpPr>
      <dsp:spPr>
        <a:xfrm>
          <a:off x="470115" y="350336"/>
          <a:ext cx="854755" cy="8547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44975-48DE-462B-8E58-51747FE0331A}">
      <dsp:nvSpPr>
        <dsp:cNvPr id="0" name=""/>
        <dsp:cNvSpPr/>
      </dsp:nvSpPr>
      <dsp:spPr>
        <a:xfrm>
          <a:off x="1794986" y="664"/>
          <a:ext cx="5035581" cy="155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476" tIns="164476" rIns="164476" bIns="16447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Digital storytelling and online archives.</a:t>
          </a:r>
        </a:p>
      </dsp:txBody>
      <dsp:txXfrm>
        <a:off x="1794986" y="664"/>
        <a:ext cx="5035581" cy="1554100"/>
      </dsp:txXfrm>
    </dsp:sp>
    <dsp:sp modelId="{5FB490F7-15AB-4579-A5F4-1BF59B908616}">
      <dsp:nvSpPr>
        <dsp:cNvPr id="0" name=""/>
        <dsp:cNvSpPr/>
      </dsp:nvSpPr>
      <dsp:spPr>
        <a:xfrm>
          <a:off x="0" y="1943289"/>
          <a:ext cx="6830568" cy="15541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24A9E-1C06-457F-964B-EFA7B0DA693C}">
      <dsp:nvSpPr>
        <dsp:cNvPr id="0" name=""/>
        <dsp:cNvSpPr/>
      </dsp:nvSpPr>
      <dsp:spPr>
        <a:xfrm>
          <a:off x="470115" y="2292962"/>
          <a:ext cx="854755" cy="8547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49EDE-F892-41DC-87D3-E6B00DC16799}">
      <dsp:nvSpPr>
        <dsp:cNvPr id="0" name=""/>
        <dsp:cNvSpPr/>
      </dsp:nvSpPr>
      <dsp:spPr>
        <a:xfrm>
          <a:off x="1794986" y="1943289"/>
          <a:ext cx="5035581" cy="155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476" tIns="164476" rIns="164476" bIns="16447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Language learning apps and social media influence.</a:t>
          </a:r>
        </a:p>
      </dsp:txBody>
      <dsp:txXfrm>
        <a:off x="1794986" y="1943289"/>
        <a:ext cx="5035581" cy="1554100"/>
      </dsp:txXfrm>
    </dsp:sp>
    <dsp:sp modelId="{C2B9AE52-005E-43DB-A5E4-7D6E8C4E9E1B}">
      <dsp:nvSpPr>
        <dsp:cNvPr id="0" name=""/>
        <dsp:cNvSpPr/>
      </dsp:nvSpPr>
      <dsp:spPr>
        <a:xfrm>
          <a:off x="0" y="3885915"/>
          <a:ext cx="6830568" cy="15541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05B55C-B9B5-4F89-A3CB-DD930AB42AF5}">
      <dsp:nvSpPr>
        <dsp:cNvPr id="0" name=""/>
        <dsp:cNvSpPr/>
      </dsp:nvSpPr>
      <dsp:spPr>
        <a:xfrm>
          <a:off x="470115" y="4235587"/>
          <a:ext cx="854755" cy="8547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181A22-DEA7-4449-8719-C29B03782ECB}">
      <dsp:nvSpPr>
        <dsp:cNvPr id="0" name=""/>
        <dsp:cNvSpPr/>
      </dsp:nvSpPr>
      <dsp:spPr>
        <a:xfrm>
          <a:off x="1794986" y="3885915"/>
          <a:ext cx="5035581" cy="155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476" tIns="164476" rIns="164476" bIns="16447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Balancing modernization with cultural integrity.</a:t>
          </a:r>
        </a:p>
      </dsp:txBody>
      <dsp:txXfrm>
        <a:off x="1794986" y="3885915"/>
        <a:ext cx="5035581" cy="15541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68E6D2-31EC-44AB-8899-6ADCE13C9AC0}">
      <dsp:nvSpPr>
        <dsp:cNvPr id="0" name=""/>
        <dsp:cNvSpPr/>
      </dsp:nvSpPr>
      <dsp:spPr>
        <a:xfrm>
          <a:off x="660583" y="911237"/>
          <a:ext cx="880291" cy="8802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5740C-7967-4B3E-8ACB-64EDDD9EF0D7}">
      <dsp:nvSpPr>
        <dsp:cNvPr id="0" name=""/>
        <dsp:cNvSpPr/>
      </dsp:nvSpPr>
      <dsp:spPr>
        <a:xfrm>
          <a:off x="122627" y="2073979"/>
          <a:ext cx="19562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Strengthen community involvement.</a:t>
          </a:r>
        </a:p>
      </dsp:txBody>
      <dsp:txXfrm>
        <a:off x="122627" y="2073979"/>
        <a:ext cx="1956204" cy="720000"/>
      </dsp:txXfrm>
    </dsp:sp>
    <dsp:sp modelId="{5AA4F640-B080-4110-9F1D-EADA53F8A5CC}">
      <dsp:nvSpPr>
        <dsp:cNvPr id="0" name=""/>
        <dsp:cNvSpPr/>
      </dsp:nvSpPr>
      <dsp:spPr>
        <a:xfrm>
          <a:off x="2959123" y="911237"/>
          <a:ext cx="880291" cy="8802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7A431-45E5-4896-870D-7F370542080B}">
      <dsp:nvSpPr>
        <dsp:cNvPr id="0" name=""/>
        <dsp:cNvSpPr/>
      </dsp:nvSpPr>
      <dsp:spPr>
        <a:xfrm>
          <a:off x="2421167" y="2073979"/>
          <a:ext cx="19562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Enhance government policies and funding.</a:t>
          </a:r>
        </a:p>
      </dsp:txBody>
      <dsp:txXfrm>
        <a:off x="2421167" y="2073979"/>
        <a:ext cx="1956204" cy="720000"/>
      </dsp:txXfrm>
    </dsp:sp>
    <dsp:sp modelId="{AFC21C8C-40E2-4760-B939-28E21DB1D0CC}">
      <dsp:nvSpPr>
        <dsp:cNvPr id="0" name=""/>
        <dsp:cNvSpPr/>
      </dsp:nvSpPr>
      <dsp:spPr>
        <a:xfrm>
          <a:off x="5257663" y="911237"/>
          <a:ext cx="880291" cy="8802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EBFC6-8DC6-44B5-AD90-AAD79BA28513}">
      <dsp:nvSpPr>
        <dsp:cNvPr id="0" name=""/>
        <dsp:cNvSpPr/>
      </dsp:nvSpPr>
      <dsp:spPr>
        <a:xfrm>
          <a:off x="4719707" y="2073979"/>
          <a:ext cx="19562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Leverage technology for cultural documentation.</a:t>
          </a:r>
        </a:p>
      </dsp:txBody>
      <dsp:txXfrm>
        <a:off x="4719707" y="2073979"/>
        <a:ext cx="1956204" cy="72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8915C-9C68-4E60-A927-6594586CA9BD}">
      <dsp:nvSpPr>
        <dsp:cNvPr id="0" name=""/>
        <dsp:cNvSpPr/>
      </dsp:nvSpPr>
      <dsp:spPr>
        <a:xfrm>
          <a:off x="0" y="11181"/>
          <a:ext cx="109728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Senegambia’s cultural heritage faces challenges but is resilient.</a:t>
          </a:r>
        </a:p>
      </dsp:txBody>
      <dsp:txXfrm>
        <a:off x="69908" y="81089"/>
        <a:ext cx="10832984" cy="1292264"/>
      </dsp:txXfrm>
    </dsp:sp>
    <dsp:sp modelId="{A7C808CA-A654-4D7D-8737-32D23F5C4898}">
      <dsp:nvSpPr>
        <dsp:cNvPr id="0" name=""/>
        <dsp:cNvSpPr/>
      </dsp:nvSpPr>
      <dsp:spPr>
        <a:xfrm>
          <a:off x="0" y="1546941"/>
          <a:ext cx="109728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Sustainable preservation requires community, policy, and technology.</a:t>
          </a:r>
        </a:p>
      </dsp:txBody>
      <dsp:txXfrm>
        <a:off x="69908" y="1616849"/>
        <a:ext cx="10832984" cy="1292264"/>
      </dsp:txXfrm>
    </dsp:sp>
    <dsp:sp modelId="{14DA4AA1-65B4-495E-B8E7-7120E6732868}">
      <dsp:nvSpPr>
        <dsp:cNvPr id="0" name=""/>
        <dsp:cNvSpPr/>
      </dsp:nvSpPr>
      <dsp:spPr>
        <a:xfrm>
          <a:off x="0" y="3082701"/>
          <a:ext cx="109728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Call to action: Engage stakeholders in cultural sustainability.</a:t>
          </a:r>
        </a:p>
      </dsp:txBody>
      <dsp:txXfrm>
        <a:off x="69908" y="3152609"/>
        <a:ext cx="10832984" cy="1292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hand holding ball">
            <a:extLst>
              <a:ext uri="{FF2B5EF4-FFF2-40B4-BE49-F238E27FC236}">
                <a16:creationId xmlns:a16="http://schemas.microsoft.com/office/drawing/2014/main" id="{44F5E7D9-A5EF-CEE7-414C-060B611DA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b="1541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600">
                <a:ln w="22225">
                  <a:solidFill>
                    <a:srgbClr val="FFFFFF"/>
                  </a:solidFill>
                </a:ln>
                <a:noFill/>
              </a:rPr>
              <a:t>Cultural Preservation in the Senegambia Region: Challenges and Opportunities</a:t>
            </a:r>
            <a:br>
              <a:rPr lang="en-US" sz="5600">
                <a:ln w="22225">
                  <a:solidFill>
                    <a:srgbClr val="FFFFFF"/>
                  </a:solidFill>
                </a:ln>
                <a:noFill/>
              </a:rPr>
            </a:br>
            <a:endParaRPr lang="en-US" sz="5600">
              <a:ln w="22225">
                <a:solidFill>
                  <a:srgbClr val="FFFFFF"/>
                </a:solidFill>
              </a:ln>
              <a:noFill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2898" y="1065862"/>
            <a:ext cx="4655049" cy="4726276"/>
          </a:xfrm>
        </p:spPr>
        <p:txBody>
          <a:bodyPr anchor="ctr">
            <a:normAutofit/>
          </a:bodyPr>
          <a:lstStyle/>
          <a:p>
            <a:endParaRPr lang="en-US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Presented by: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Dr. Cherno Omar Barry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Associate Professor of Comparative Literature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International Open University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Introduction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B584B9-DE03-1671-ED9D-F579FEA08F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32260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Historical and Cultural Context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F58CCD-53DB-04E4-214A-CF549AD0A4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06338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Methodology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074BD0-4948-CCC6-1E9B-9EE4C2ADFA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36734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Key Aspects of Cultural Heritage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D4373C5B-8DE5-CA0D-6567-440B289417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20655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GB" sz="4000"/>
              <a:t>Challenges to Cultural Preservation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2FE3C8-75BC-6714-2DE1-C56F502D38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74" r="33033" b="-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B0AE21-8A99-6504-89F1-523B5E6D11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945323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en-GB" sz="4800"/>
              <a:t>Community-Led Preservation Efforts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3004AB-969A-50DE-D738-BBA6D5BBBD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439147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pPr algn="l"/>
            <a:r>
              <a:rPr lang="en-GB" sz="4800">
                <a:solidFill>
                  <a:schemeClr val="bg1"/>
                </a:solidFill>
              </a:rPr>
              <a:t>Government and Policy Interventions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83D42F7-3931-88AE-DF55-D50456F8D4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456937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GB" sz="4100">
                <a:solidFill>
                  <a:schemeClr val="bg1"/>
                </a:solidFill>
              </a:rPr>
              <a:t>International Collaboration &amp; UNESCO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D3DDEF5-83F5-66FF-863D-AE87D09EE1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158092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029" y="507160"/>
            <a:ext cx="2993571" cy="5438730"/>
          </a:xfrm>
        </p:spPr>
        <p:txBody>
          <a:bodyPr>
            <a:normAutofit/>
          </a:bodyPr>
          <a:lstStyle/>
          <a:p>
            <a:r>
              <a:rPr lang="en-GB" sz="3200"/>
              <a:t>Technology in Cultural Preservation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287448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6471B8-AC41-937F-D493-94A01A0A37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067383"/>
              </p:ext>
            </p:extLst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/>
              <a:t>Emerging Trends – Hybrid Identities</a:t>
            </a:r>
          </a:p>
        </p:txBody>
      </p:sp>
      <p:pic>
        <p:nvPicPr>
          <p:cNvPr id="5" name="Picture 4" descr="Sunset on desert">
            <a:extLst>
              <a:ext uri="{FF2B5EF4-FFF2-40B4-BE49-F238E27FC236}">
                <a16:creationId xmlns:a16="http://schemas.microsoft.com/office/drawing/2014/main" id="{2268A9E7-AFFF-FDDA-8412-1397F3E110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24" r="34844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• Young generations blending traditional and modern cultures.</a:t>
            </a:r>
          </a:p>
          <a:p>
            <a:pPr marL="0" indent="0">
              <a:buNone/>
            </a:pPr>
            <a:r>
              <a:rPr lang="en-US" sz="2200" dirty="0"/>
              <a:t>• Fashion, music, and arts reflecting cultural fusion.</a:t>
            </a:r>
          </a:p>
          <a:p>
            <a:pPr marL="0" indent="0">
              <a:buNone/>
            </a:pPr>
            <a:r>
              <a:rPr lang="en-US" sz="2200" dirty="0"/>
              <a:t>• The debate between adaptation and cultural loss.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icky notes on a wall">
            <a:extLst>
              <a:ext uri="{FF2B5EF4-FFF2-40B4-BE49-F238E27FC236}">
                <a16:creationId xmlns:a16="http://schemas.microsoft.com/office/drawing/2014/main" id="{AFB32C5D-5179-9D7B-C229-D053544871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1" r="374" b="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/>
              <a:t>Case Studies of Successful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1572" y="2434200"/>
            <a:ext cx="4552748" cy="3966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• Oral traditions: UNESCO’s storytelling archives.</a:t>
            </a:r>
          </a:p>
          <a:p>
            <a:pPr marL="0" indent="0">
              <a:buNone/>
            </a:pPr>
            <a:r>
              <a:rPr lang="en-GB" sz="2800" dirty="0"/>
              <a:t>• Bilingual education integrating local languages.</a:t>
            </a:r>
          </a:p>
          <a:p>
            <a:pPr marL="0" indent="0">
              <a:buNone/>
            </a:pPr>
            <a:r>
              <a:rPr lang="en-GB" sz="2800" dirty="0"/>
              <a:t>• Cultural festivals promoting economic opportunities.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GB" sz="4000"/>
              <a:t>Recommendations for Sustainable Preservation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21D9D0-C02B-D826-486C-C6B4E9458F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92" r="15039" b="-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9B3041F-0E05-16E1-8A4F-7A84272BD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165166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11B82135-387C-616F-F538-7BBBC84635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Thank you for your attention! Open for questions.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3774B7F0-845A-DDA1-6083-2D7BF7795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99" r="21385"/>
          <a:stretch/>
        </p:blipFill>
        <p:spPr>
          <a:xfrm>
            <a:off x="5270994" y="640080"/>
            <a:ext cx="5981219" cy="5550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417</Words>
  <Application>Microsoft Office PowerPoint</Application>
  <PresentationFormat>Widescreen</PresentationFormat>
  <Paragraphs>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Cultural Preservation in the Senegambia Region: Challenges and Opportunities </vt:lpstr>
      <vt:lpstr>Introduction</vt:lpstr>
      <vt:lpstr>Historical and Cultural Context</vt:lpstr>
      <vt:lpstr>Methodology</vt:lpstr>
      <vt:lpstr>Key Aspects of Cultural Heritage</vt:lpstr>
      <vt:lpstr>Challenges to Cultural Preservation</vt:lpstr>
      <vt:lpstr>Community-Led Preservation Efforts</vt:lpstr>
      <vt:lpstr>Government and Policy Interventions</vt:lpstr>
      <vt:lpstr>International Collaboration &amp; UNESCO</vt:lpstr>
      <vt:lpstr>Technology in Cultural Preservation</vt:lpstr>
      <vt:lpstr>Emerging Trends – Hybrid Identities</vt:lpstr>
      <vt:lpstr>Case Studies of Successful Programs</vt:lpstr>
      <vt:lpstr>Recommendations for Sustainable Preservation</vt:lpstr>
      <vt:lpstr>Conclusion</vt:lpstr>
      <vt:lpstr>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Cherno Omar BARRY</cp:lastModifiedBy>
  <cp:revision>1</cp:revision>
  <dcterms:created xsi:type="dcterms:W3CDTF">2013-01-27T09:14:16Z</dcterms:created>
  <dcterms:modified xsi:type="dcterms:W3CDTF">2025-02-02T22:57:50Z</dcterms:modified>
  <cp:category/>
</cp:coreProperties>
</file>