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FEBF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050" y="12886"/>
            <a:ext cx="1504949" cy="6845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22" y="1270"/>
                </a:lnTo>
                <a:lnTo>
                  <a:pt x="1134922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352" y="5733478"/>
            <a:ext cx="1510665" cy="1124585"/>
          </a:xfrm>
          <a:custGeom>
            <a:avLst/>
            <a:gdLst/>
            <a:ahLst/>
            <a:cxnLst/>
            <a:rect l="l" t="t" r="r" b="b"/>
            <a:pathLst>
              <a:path w="1510665" h="1124584">
                <a:moveTo>
                  <a:pt x="1510195" y="1124521"/>
                </a:moveTo>
                <a:lnTo>
                  <a:pt x="1506550" y="1044829"/>
                </a:lnTo>
                <a:lnTo>
                  <a:pt x="1501635" y="997762"/>
                </a:lnTo>
                <a:lnTo>
                  <a:pt x="1494815" y="951280"/>
                </a:lnTo>
                <a:lnTo>
                  <a:pt x="1486141" y="905433"/>
                </a:lnTo>
                <a:lnTo>
                  <a:pt x="1475638" y="860247"/>
                </a:lnTo>
                <a:lnTo>
                  <a:pt x="1463370" y="815759"/>
                </a:lnTo>
                <a:lnTo>
                  <a:pt x="1449349" y="772033"/>
                </a:lnTo>
                <a:lnTo>
                  <a:pt x="1433639" y="729081"/>
                </a:lnTo>
                <a:lnTo>
                  <a:pt x="1416265" y="686968"/>
                </a:lnTo>
                <a:lnTo>
                  <a:pt x="1397266" y="645706"/>
                </a:lnTo>
                <a:lnTo>
                  <a:pt x="1376680" y="605358"/>
                </a:lnTo>
                <a:lnTo>
                  <a:pt x="1354569" y="565950"/>
                </a:lnTo>
                <a:lnTo>
                  <a:pt x="1330934" y="527519"/>
                </a:lnTo>
                <a:lnTo>
                  <a:pt x="1305852" y="490118"/>
                </a:lnTo>
                <a:lnTo>
                  <a:pt x="1279347" y="453771"/>
                </a:lnTo>
                <a:lnTo>
                  <a:pt x="1251458" y="418541"/>
                </a:lnTo>
                <a:lnTo>
                  <a:pt x="1222222" y="384441"/>
                </a:lnTo>
                <a:lnTo>
                  <a:pt x="1191679" y="351523"/>
                </a:lnTo>
                <a:lnTo>
                  <a:pt x="1159878" y="319824"/>
                </a:lnTo>
                <a:lnTo>
                  <a:pt x="1126845" y="289394"/>
                </a:lnTo>
                <a:lnTo>
                  <a:pt x="1092631" y="260248"/>
                </a:lnTo>
                <a:lnTo>
                  <a:pt x="1057275" y="232460"/>
                </a:lnTo>
                <a:lnTo>
                  <a:pt x="1020813" y="206032"/>
                </a:lnTo>
                <a:lnTo>
                  <a:pt x="983284" y="181038"/>
                </a:lnTo>
                <a:lnTo>
                  <a:pt x="944727" y="157492"/>
                </a:lnTo>
                <a:lnTo>
                  <a:pt x="905179" y="135445"/>
                </a:lnTo>
                <a:lnTo>
                  <a:pt x="864692" y="114935"/>
                </a:lnTo>
                <a:lnTo>
                  <a:pt x="823290" y="95999"/>
                </a:lnTo>
                <a:lnTo>
                  <a:pt x="781024" y="78689"/>
                </a:lnTo>
                <a:lnTo>
                  <a:pt x="737920" y="63017"/>
                </a:lnTo>
                <a:lnTo>
                  <a:pt x="694042" y="49060"/>
                </a:lnTo>
                <a:lnTo>
                  <a:pt x="649414" y="36817"/>
                </a:lnTo>
                <a:lnTo>
                  <a:pt x="604062" y="26365"/>
                </a:lnTo>
                <a:lnTo>
                  <a:pt x="558050" y="17716"/>
                </a:lnTo>
                <a:lnTo>
                  <a:pt x="511416" y="10922"/>
                </a:lnTo>
                <a:lnTo>
                  <a:pt x="464185" y="6019"/>
                </a:lnTo>
                <a:lnTo>
                  <a:pt x="416394" y="3048"/>
                </a:lnTo>
                <a:lnTo>
                  <a:pt x="375234" y="2197"/>
                </a:lnTo>
                <a:lnTo>
                  <a:pt x="375234" y="1270"/>
                </a:lnTo>
                <a:lnTo>
                  <a:pt x="423100" y="1270"/>
                </a:lnTo>
                <a:lnTo>
                  <a:pt x="423100" y="0"/>
                </a:lnTo>
                <a:lnTo>
                  <a:pt x="313118" y="0"/>
                </a:lnTo>
                <a:lnTo>
                  <a:pt x="313118" y="1270"/>
                </a:lnTo>
                <a:lnTo>
                  <a:pt x="360972" y="1270"/>
                </a:lnTo>
                <a:lnTo>
                  <a:pt x="360972" y="2197"/>
                </a:lnTo>
                <a:lnTo>
                  <a:pt x="319811" y="3048"/>
                </a:lnTo>
                <a:lnTo>
                  <a:pt x="272034" y="6019"/>
                </a:lnTo>
                <a:lnTo>
                  <a:pt x="224802" y="10922"/>
                </a:lnTo>
                <a:lnTo>
                  <a:pt x="178168" y="17716"/>
                </a:lnTo>
                <a:lnTo>
                  <a:pt x="132156" y="26365"/>
                </a:lnTo>
                <a:lnTo>
                  <a:pt x="86817" y="36817"/>
                </a:lnTo>
                <a:lnTo>
                  <a:pt x="42189" y="49060"/>
                </a:lnTo>
                <a:lnTo>
                  <a:pt x="0" y="62484"/>
                </a:lnTo>
                <a:lnTo>
                  <a:pt x="0" y="1124521"/>
                </a:lnTo>
                <a:lnTo>
                  <a:pt x="1510195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734062"/>
            <a:ext cx="3787775" cy="1123950"/>
          </a:xfrm>
          <a:custGeom>
            <a:avLst/>
            <a:gdLst/>
            <a:ahLst/>
            <a:cxnLst/>
            <a:rect l="l" t="t" r="r" b="b"/>
            <a:pathLst>
              <a:path w="3787775" h="1123950">
                <a:moveTo>
                  <a:pt x="367830" y="0"/>
                </a:moveTo>
                <a:lnTo>
                  <a:pt x="267995" y="0"/>
                </a:lnTo>
                <a:lnTo>
                  <a:pt x="224929" y="4457"/>
                </a:lnTo>
                <a:lnTo>
                  <a:pt x="178384" y="11226"/>
                </a:lnTo>
                <a:lnTo>
                  <a:pt x="132473" y="19850"/>
                </a:lnTo>
                <a:lnTo>
                  <a:pt x="87223" y="30264"/>
                </a:lnTo>
                <a:lnTo>
                  <a:pt x="42684" y="42456"/>
                </a:lnTo>
                <a:lnTo>
                  <a:pt x="0" y="56032"/>
                </a:lnTo>
                <a:lnTo>
                  <a:pt x="0" y="830072"/>
                </a:lnTo>
                <a:lnTo>
                  <a:pt x="49745" y="781900"/>
                </a:lnTo>
                <a:lnTo>
                  <a:pt x="80225" y="749109"/>
                </a:lnTo>
                <a:lnTo>
                  <a:pt x="109397" y="715124"/>
                </a:lnTo>
                <a:lnTo>
                  <a:pt x="137223" y="680008"/>
                </a:lnTo>
                <a:lnTo>
                  <a:pt x="163677" y="643801"/>
                </a:lnTo>
                <a:lnTo>
                  <a:pt x="188709" y="606526"/>
                </a:lnTo>
                <a:lnTo>
                  <a:pt x="212280" y="568236"/>
                </a:lnTo>
                <a:lnTo>
                  <a:pt x="234353" y="528967"/>
                </a:lnTo>
                <a:lnTo>
                  <a:pt x="254889" y="488759"/>
                </a:lnTo>
                <a:lnTo>
                  <a:pt x="273850" y="447636"/>
                </a:lnTo>
                <a:lnTo>
                  <a:pt x="291185" y="405663"/>
                </a:lnTo>
                <a:lnTo>
                  <a:pt x="306870" y="362877"/>
                </a:lnTo>
                <a:lnTo>
                  <a:pt x="320852" y="319290"/>
                </a:lnTo>
                <a:lnTo>
                  <a:pt x="333108" y="274967"/>
                </a:lnTo>
                <a:lnTo>
                  <a:pt x="343585" y="229946"/>
                </a:lnTo>
                <a:lnTo>
                  <a:pt x="352234" y="184251"/>
                </a:lnTo>
                <a:lnTo>
                  <a:pt x="359041" y="137934"/>
                </a:lnTo>
                <a:lnTo>
                  <a:pt x="363943" y="91033"/>
                </a:lnTo>
                <a:lnTo>
                  <a:pt x="366928" y="43573"/>
                </a:lnTo>
                <a:lnTo>
                  <a:pt x="367741" y="4457"/>
                </a:lnTo>
                <a:lnTo>
                  <a:pt x="367830" y="0"/>
                </a:lnTo>
                <a:close/>
              </a:path>
              <a:path w="3787775" h="1123950">
                <a:moveTo>
                  <a:pt x="1501470" y="1123937"/>
                </a:moveTo>
                <a:lnTo>
                  <a:pt x="1500593" y="1082344"/>
                </a:lnTo>
                <a:lnTo>
                  <a:pt x="1497647" y="1035050"/>
                </a:lnTo>
                <a:lnTo>
                  <a:pt x="1492770" y="988301"/>
                </a:lnTo>
                <a:lnTo>
                  <a:pt x="1486014" y="942136"/>
                </a:lnTo>
                <a:lnTo>
                  <a:pt x="1477403" y="896581"/>
                </a:lnTo>
                <a:lnTo>
                  <a:pt x="1467002" y="851687"/>
                </a:lnTo>
                <a:lnTo>
                  <a:pt x="1454835" y="807504"/>
                </a:lnTo>
                <a:lnTo>
                  <a:pt x="1440942" y="764044"/>
                </a:lnTo>
                <a:lnTo>
                  <a:pt x="1425359" y="721372"/>
                </a:lnTo>
                <a:lnTo>
                  <a:pt x="1408125" y="679513"/>
                </a:lnTo>
                <a:lnTo>
                  <a:pt x="1389291" y="638505"/>
                </a:lnTo>
                <a:lnTo>
                  <a:pt x="1368882" y="598398"/>
                </a:lnTo>
                <a:lnTo>
                  <a:pt x="1346936" y="559219"/>
                </a:lnTo>
                <a:lnTo>
                  <a:pt x="1323517" y="521004"/>
                </a:lnTo>
                <a:lnTo>
                  <a:pt x="1298638" y="483819"/>
                </a:lnTo>
                <a:lnTo>
                  <a:pt x="1272349" y="447662"/>
                </a:lnTo>
                <a:lnTo>
                  <a:pt x="1244676" y="412610"/>
                </a:lnTo>
                <a:lnTo>
                  <a:pt x="1215682" y="378675"/>
                </a:lnTo>
                <a:lnTo>
                  <a:pt x="1185392" y="345909"/>
                </a:lnTo>
                <a:lnTo>
                  <a:pt x="1153833" y="314350"/>
                </a:lnTo>
                <a:lnTo>
                  <a:pt x="1121067" y="284035"/>
                </a:lnTo>
                <a:lnTo>
                  <a:pt x="1087132" y="255003"/>
                </a:lnTo>
                <a:lnTo>
                  <a:pt x="1052042" y="227304"/>
                </a:lnTo>
                <a:lnTo>
                  <a:pt x="1015873" y="200952"/>
                </a:lnTo>
                <a:lnTo>
                  <a:pt x="978623" y="176009"/>
                </a:lnTo>
                <a:lnTo>
                  <a:pt x="940371" y="152501"/>
                </a:lnTo>
                <a:lnTo>
                  <a:pt x="901128" y="130467"/>
                </a:lnTo>
                <a:lnTo>
                  <a:pt x="860945" y="109956"/>
                </a:lnTo>
                <a:lnTo>
                  <a:pt x="819848" y="91008"/>
                </a:lnTo>
                <a:lnTo>
                  <a:pt x="777900" y="73647"/>
                </a:lnTo>
                <a:lnTo>
                  <a:pt x="735126" y="57924"/>
                </a:lnTo>
                <a:lnTo>
                  <a:pt x="691565" y="43865"/>
                </a:lnTo>
                <a:lnTo>
                  <a:pt x="647255" y="31534"/>
                </a:lnTo>
                <a:lnTo>
                  <a:pt x="602246" y="20942"/>
                </a:lnTo>
                <a:lnTo>
                  <a:pt x="556552" y="12141"/>
                </a:lnTo>
                <a:lnTo>
                  <a:pt x="510247" y="5181"/>
                </a:lnTo>
                <a:lnTo>
                  <a:pt x="463346" y="0"/>
                </a:lnTo>
                <a:lnTo>
                  <a:pt x="368007" y="0"/>
                </a:lnTo>
                <a:lnTo>
                  <a:pt x="368922" y="43434"/>
                </a:lnTo>
                <a:lnTo>
                  <a:pt x="371868" y="90728"/>
                </a:lnTo>
                <a:lnTo>
                  <a:pt x="376745" y="137477"/>
                </a:lnTo>
                <a:lnTo>
                  <a:pt x="383501" y="183642"/>
                </a:lnTo>
                <a:lnTo>
                  <a:pt x="392112" y="229196"/>
                </a:lnTo>
                <a:lnTo>
                  <a:pt x="402513" y="274078"/>
                </a:lnTo>
                <a:lnTo>
                  <a:pt x="414680" y="318274"/>
                </a:lnTo>
                <a:lnTo>
                  <a:pt x="428574" y="361721"/>
                </a:lnTo>
                <a:lnTo>
                  <a:pt x="444157" y="404393"/>
                </a:lnTo>
                <a:lnTo>
                  <a:pt x="461391" y="446252"/>
                </a:lnTo>
                <a:lnTo>
                  <a:pt x="480237" y="487260"/>
                </a:lnTo>
                <a:lnTo>
                  <a:pt x="500634" y="527367"/>
                </a:lnTo>
                <a:lnTo>
                  <a:pt x="522579" y="566547"/>
                </a:lnTo>
                <a:lnTo>
                  <a:pt x="546011" y="604748"/>
                </a:lnTo>
                <a:lnTo>
                  <a:pt x="570890" y="641946"/>
                </a:lnTo>
                <a:lnTo>
                  <a:pt x="597179" y="678091"/>
                </a:lnTo>
                <a:lnTo>
                  <a:pt x="624840" y="713155"/>
                </a:lnTo>
                <a:lnTo>
                  <a:pt x="653846" y="747077"/>
                </a:lnTo>
                <a:lnTo>
                  <a:pt x="684136" y="779843"/>
                </a:lnTo>
                <a:lnTo>
                  <a:pt x="715683" y="811403"/>
                </a:lnTo>
                <a:lnTo>
                  <a:pt x="748449" y="841717"/>
                </a:lnTo>
                <a:lnTo>
                  <a:pt x="782396" y="870750"/>
                </a:lnTo>
                <a:lnTo>
                  <a:pt x="817473" y="898461"/>
                </a:lnTo>
                <a:lnTo>
                  <a:pt x="853655" y="924801"/>
                </a:lnTo>
                <a:lnTo>
                  <a:pt x="890892" y="949744"/>
                </a:lnTo>
                <a:lnTo>
                  <a:pt x="929157" y="973251"/>
                </a:lnTo>
                <a:lnTo>
                  <a:pt x="968400" y="995286"/>
                </a:lnTo>
                <a:lnTo>
                  <a:pt x="1008583" y="1015796"/>
                </a:lnTo>
                <a:lnTo>
                  <a:pt x="1049667" y="1034757"/>
                </a:lnTo>
                <a:lnTo>
                  <a:pt x="1091628" y="1052118"/>
                </a:lnTo>
                <a:lnTo>
                  <a:pt x="1134402" y="1067841"/>
                </a:lnTo>
                <a:lnTo>
                  <a:pt x="1177963" y="1081887"/>
                </a:lnTo>
                <a:lnTo>
                  <a:pt x="1222273" y="1094232"/>
                </a:lnTo>
                <a:lnTo>
                  <a:pt x="1267282" y="1104823"/>
                </a:lnTo>
                <a:lnTo>
                  <a:pt x="1312964" y="1113624"/>
                </a:lnTo>
                <a:lnTo>
                  <a:pt x="1359281" y="1120597"/>
                </a:lnTo>
                <a:lnTo>
                  <a:pt x="1390040" y="1123937"/>
                </a:lnTo>
                <a:lnTo>
                  <a:pt x="1501470" y="1123937"/>
                </a:lnTo>
                <a:close/>
              </a:path>
              <a:path w="3787775" h="1123950">
                <a:moveTo>
                  <a:pt x="2654046" y="0"/>
                </a:moveTo>
                <a:lnTo>
                  <a:pt x="2554236" y="0"/>
                </a:lnTo>
                <a:lnTo>
                  <a:pt x="2511171" y="4457"/>
                </a:lnTo>
                <a:lnTo>
                  <a:pt x="2464638" y="11226"/>
                </a:lnTo>
                <a:lnTo>
                  <a:pt x="2418740" y="19850"/>
                </a:lnTo>
                <a:lnTo>
                  <a:pt x="2373503" y="30264"/>
                </a:lnTo>
                <a:lnTo>
                  <a:pt x="2328976" y="42456"/>
                </a:lnTo>
                <a:lnTo>
                  <a:pt x="2285187" y="56375"/>
                </a:lnTo>
                <a:lnTo>
                  <a:pt x="2242197" y="71983"/>
                </a:lnTo>
                <a:lnTo>
                  <a:pt x="2200033" y="89242"/>
                </a:lnTo>
                <a:lnTo>
                  <a:pt x="2158733" y="108115"/>
                </a:lnTo>
                <a:lnTo>
                  <a:pt x="2118334" y="128549"/>
                </a:lnTo>
                <a:lnTo>
                  <a:pt x="2078875" y="150520"/>
                </a:lnTo>
                <a:lnTo>
                  <a:pt x="2040407" y="173977"/>
                </a:lnTo>
                <a:lnTo>
                  <a:pt x="2002967" y="198894"/>
                </a:lnTo>
                <a:lnTo>
                  <a:pt x="1966595" y="225221"/>
                </a:lnTo>
                <a:lnTo>
                  <a:pt x="1931314" y="252920"/>
                </a:lnTo>
                <a:lnTo>
                  <a:pt x="1897176" y="281952"/>
                </a:lnTo>
                <a:lnTo>
                  <a:pt x="1864233" y="312280"/>
                </a:lnTo>
                <a:lnTo>
                  <a:pt x="1832495" y="343865"/>
                </a:lnTo>
                <a:lnTo>
                  <a:pt x="1802028" y="376669"/>
                </a:lnTo>
                <a:lnTo>
                  <a:pt x="1772856" y="410641"/>
                </a:lnTo>
                <a:lnTo>
                  <a:pt x="1745030" y="445757"/>
                </a:lnTo>
                <a:lnTo>
                  <a:pt x="1718589" y="481977"/>
                </a:lnTo>
                <a:lnTo>
                  <a:pt x="1693557" y="519252"/>
                </a:lnTo>
                <a:lnTo>
                  <a:pt x="1669986" y="557542"/>
                </a:lnTo>
                <a:lnTo>
                  <a:pt x="1647926" y="596811"/>
                </a:lnTo>
                <a:lnTo>
                  <a:pt x="1627390" y="637019"/>
                </a:lnTo>
                <a:lnTo>
                  <a:pt x="1608442" y="678141"/>
                </a:lnTo>
                <a:lnTo>
                  <a:pt x="1591106" y="720115"/>
                </a:lnTo>
                <a:lnTo>
                  <a:pt x="1575422" y="762914"/>
                </a:lnTo>
                <a:lnTo>
                  <a:pt x="1561439" y="806488"/>
                </a:lnTo>
                <a:lnTo>
                  <a:pt x="1549196" y="850811"/>
                </a:lnTo>
                <a:lnTo>
                  <a:pt x="1538719" y="895845"/>
                </a:lnTo>
                <a:lnTo>
                  <a:pt x="1530070" y="941539"/>
                </a:lnTo>
                <a:lnTo>
                  <a:pt x="1523263" y="987856"/>
                </a:lnTo>
                <a:lnTo>
                  <a:pt x="1518361" y="1034757"/>
                </a:lnTo>
                <a:lnTo>
                  <a:pt x="1515389" y="1082205"/>
                </a:lnTo>
                <a:lnTo>
                  <a:pt x="1514563" y="1121333"/>
                </a:lnTo>
                <a:lnTo>
                  <a:pt x="1514513" y="1123937"/>
                </a:lnTo>
                <a:lnTo>
                  <a:pt x="1632127" y="1123937"/>
                </a:lnTo>
                <a:lnTo>
                  <a:pt x="1703882" y="1114564"/>
                </a:lnTo>
                <a:lnTo>
                  <a:pt x="1749793" y="1105941"/>
                </a:lnTo>
                <a:lnTo>
                  <a:pt x="1795030" y="1095514"/>
                </a:lnTo>
                <a:lnTo>
                  <a:pt x="1839556" y="1083322"/>
                </a:lnTo>
                <a:lnTo>
                  <a:pt x="1883333" y="1069403"/>
                </a:lnTo>
                <a:lnTo>
                  <a:pt x="1926323" y="1053795"/>
                </a:lnTo>
                <a:lnTo>
                  <a:pt x="1968500" y="1036548"/>
                </a:lnTo>
                <a:lnTo>
                  <a:pt x="2009800" y="1017676"/>
                </a:lnTo>
                <a:lnTo>
                  <a:pt x="2050199" y="997242"/>
                </a:lnTo>
                <a:lnTo>
                  <a:pt x="2089645" y="975271"/>
                </a:lnTo>
                <a:lnTo>
                  <a:pt x="2128113" y="951814"/>
                </a:lnTo>
                <a:lnTo>
                  <a:pt x="2165553" y="926896"/>
                </a:lnTo>
                <a:lnTo>
                  <a:pt x="2201938" y="900569"/>
                </a:lnTo>
                <a:lnTo>
                  <a:pt x="2237219" y="872871"/>
                </a:lnTo>
                <a:lnTo>
                  <a:pt x="2271344" y="843838"/>
                </a:lnTo>
                <a:lnTo>
                  <a:pt x="2304300" y="813498"/>
                </a:lnTo>
                <a:lnTo>
                  <a:pt x="2336025" y="781913"/>
                </a:lnTo>
                <a:lnTo>
                  <a:pt x="2366492" y="749122"/>
                </a:lnTo>
                <a:lnTo>
                  <a:pt x="2395664" y="715137"/>
                </a:lnTo>
                <a:lnTo>
                  <a:pt x="2423490" y="680021"/>
                </a:lnTo>
                <a:lnTo>
                  <a:pt x="2449944" y="643813"/>
                </a:lnTo>
                <a:lnTo>
                  <a:pt x="2474963" y="606539"/>
                </a:lnTo>
                <a:lnTo>
                  <a:pt x="2498534" y="568248"/>
                </a:lnTo>
                <a:lnTo>
                  <a:pt x="2520607" y="528980"/>
                </a:lnTo>
                <a:lnTo>
                  <a:pt x="2541130" y="488759"/>
                </a:lnTo>
                <a:lnTo>
                  <a:pt x="2560091" y="447649"/>
                </a:lnTo>
                <a:lnTo>
                  <a:pt x="2577427" y="405676"/>
                </a:lnTo>
                <a:lnTo>
                  <a:pt x="2593098" y="362877"/>
                </a:lnTo>
                <a:lnTo>
                  <a:pt x="2607081" y="319303"/>
                </a:lnTo>
                <a:lnTo>
                  <a:pt x="2619337" y="274980"/>
                </a:lnTo>
                <a:lnTo>
                  <a:pt x="2629801" y="229946"/>
                </a:lnTo>
                <a:lnTo>
                  <a:pt x="2638463" y="184251"/>
                </a:lnTo>
                <a:lnTo>
                  <a:pt x="2645257" y="137934"/>
                </a:lnTo>
                <a:lnTo>
                  <a:pt x="2650172" y="91033"/>
                </a:lnTo>
                <a:lnTo>
                  <a:pt x="2653144" y="43573"/>
                </a:lnTo>
                <a:lnTo>
                  <a:pt x="2653957" y="4457"/>
                </a:lnTo>
                <a:lnTo>
                  <a:pt x="2654046" y="0"/>
                </a:lnTo>
                <a:close/>
              </a:path>
              <a:path w="3787775" h="1123950">
                <a:moveTo>
                  <a:pt x="3787470" y="1123937"/>
                </a:moveTo>
                <a:lnTo>
                  <a:pt x="3786594" y="1082370"/>
                </a:lnTo>
                <a:lnTo>
                  <a:pt x="3783647" y="1035075"/>
                </a:lnTo>
                <a:lnTo>
                  <a:pt x="3778770" y="988326"/>
                </a:lnTo>
                <a:lnTo>
                  <a:pt x="3772014" y="942149"/>
                </a:lnTo>
                <a:lnTo>
                  <a:pt x="3763416" y="896594"/>
                </a:lnTo>
                <a:lnTo>
                  <a:pt x="3753015" y="851712"/>
                </a:lnTo>
                <a:lnTo>
                  <a:pt x="3740835" y="807516"/>
                </a:lnTo>
                <a:lnTo>
                  <a:pt x="3726942" y="764070"/>
                </a:lnTo>
                <a:lnTo>
                  <a:pt x="3711371" y="721385"/>
                </a:lnTo>
                <a:lnTo>
                  <a:pt x="3694138" y="679526"/>
                </a:lnTo>
                <a:lnTo>
                  <a:pt x="3675303" y="638517"/>
                </a:lnTo>
                <a:lnTo>
                  <a:pt x="3654907" y="598411"/>
                </a:lnTo>
                <a:lnTo>
                  <a:pt x="3632974" y="559231"/>
                </a:lnTo>
                <a:lnTo>
                  <a:pt x="3609543" y="521017"/>
                </a:lnTo>
                <a:lnTo>
                  <a:pt x="3584676" y="483819"/>
                </a:lnTo>
                <a:lnTo>
                  <a:pt x="3558387" y="447675"/>
                </a:lnTo>
                <a:lnTo>
                  <a:pt x="3530727" y="412610"/>
                </a:lnTo>
                <a:lnTo>
                  <a:pt x="3501733" y="378688"/>
                </a:lnTo>
                <a:lnTo>
                  <a:pt x="3471443" y="345922"/>
                </a:lnTo>
                <a:lnTo>
                  <a:pt x="3439909" y="314363"/>
                </a:lnTo>
                <a:lnTo>
                  <a:pt x="3407143" y="284048"/>
                </a:lnTo>
                <a:lnTo>
                  <a:pt x="3373209" y="255016"/>
                </a:lnTo>
                <a:lnTo>
                  <a:pt x="3338131" y="227304"/>
                </a:lnTo>
                <a:lnTo>
                  <a:pt x="3301962" y="200952"/>
                </a:lnTo>
                <a:lnTo>
                  <a:pt x="3264725" y="176009"/>
                </a:lnTo>
                <a:lnTo>
                  <a:pt x="3226473" y="152501"/>
                </a:lnTo>
                <a:lnTo>
                  <a:pt x="3187242" y="130479"/>
                </a:lnTo>
                <a:lnTo>
                  <a:pt x="3147072" y="109969"/>
                </a:lnTo>
                <a:lnTo>
                  <a:pt x="3105988" y="91008"/>
                </a:lnTo>
                <a:lnTo>
                  <a:pt x="3064040" y="73647"/>
                </a:lnTo>
                <a:lnTo>
                  <a:pt x="3021279" y="57924"/>
                </a:lnTo>
                <a:lnTo>
                  <a:pt x="2977718" y="43878"/>
                </a:lnTo>
                <a:lnTo>
                  <a:pt x="2933420" y="31534"/>
                </a:lnTo>
                <a:lnTo>
                  <a:pt x="2888411" y="20942"/>
                </a:lnTo>
                <a:lnTo>
                  <a:pt x="2842742" y="12141"/>
                </a:lnTo>
                <a:lnTo>
                  <a:pt x="2796438" y="5181"/>
                </a:lnTo>
                <a:lnTo>
                  <a:pt x="2749537" y="0"/>
                </a:lnTo>
                <a:lnTo>
                  <a:pt x="2654236" y="0"/>
                </a:lnTo>
                <a:lnTo>
                  <a:pt x="2655138" y="43434"/>
                </a:lnTo>
                <a:lnTo>
                  <a:pt x="2658084" y="90728"/>
                </a:lnTo>
                <a:lnTo>
                  <a:pt x="2662961" y="137477"/>
                </a:lnTo>
                <a:lnTo>
                  <a:pt x="2669717" y="183654"/>
                </a:lnTo>
                <a:lnTo>
                  <a:pt x="2678315" y="229196"/>
                </a:lnTo>
                <a:lnTo>
                  <a:pt x="2688729" y="274091"/>
                </a:lnTo>
                <a:lnTo>
                  <a:pt x="2700896" y="318274"/>
                </a:lnTo>
                <a:lnTo>
                  <a:pt x="2714790" y="361734"/>
                </a:lnTo>
                <a:lnTo>
                  <a:pt x="2730373" y="404406"/>
                </a:lnTo>
                <a:lnTo>
                  <a:pt x="2747594" y="446265"/>
                </a:lnTo>
                <a:lnTo>
                  <a:pt x="2766428" y="487273"/>
                </a:lnTo>
                <a:lnTo>
                  <a:pt x="2786837" y="527380"/>
                </a:lnTo>
                <a:lnTo>
                  <a:pt x="2808770" y="566559"/>
                </a:lnTo>
                <a:lnTo>
                  <a:pt x="2832189" y="604761"/>
                </a:lnTo>
                <a:lnTo>
                  <a:pt x="2857068" y="641959"/>
                </a:lnTo>
                <a:lnTo>
                  <a:pt x="2883357" y="678103"/>
                </a:lnTo>
                <a:lnTo>
                  <a:pt x="2911017" y="713168"/>
                </a:lnTo>
                <a:lnTo>
                  <a:pt x="2940012" y="747090"/>
                </a:lnTo>
                <a:lnTo>
                  <a:pt x="2970288" y="779856"/>
                </a:lnTo>
                <a:lnTo>
                  <a:pt x="3001835" y="811415"/>
                </a:lnTo>
                <a:lnTo>
                  <a:pt x="3034601" y="841730"/>
                </a:lnTo>
                <a:lnTo>
                  <a:pt x="3068536" y="870762"/>
                </a:lnTo>
                <a:lnTo>
                  <a:pt x="3103613" y="898474"/>
                </a:lnTo>
                <a:lnTo>
                  <a:pt x="3139783" y="924814"/>
                </a:lnTo>
                <a:lnTo>
                  <a:pt x="3177019" y="949769"/>
                </a:lnTo>
                <a:lnTo>
                  <a:pt x="3215271" y="973277"/>
                </a:lnTo>
                <a:lnTo>
                  <a:pt x="3254502" y="995299"/>
                </a:lnTo>
                <a:lnTo>
                  <a:pt x="3294684" y="1015809"/>
                </a:lnTo>
                <a:lnTo>
                  <a:pt x="3335756" y="1034770"/>
                </a:lnTo>
                <a:lnTo>
                  <a:pt x="3377704" y="1052131"/>
                </a:lnTo>
                <a:lnTo>
                  <a:pt x="3420465" y="1067854"/>
                </a:lnTo>
                <a:lnTo>
                  <a:pt x="3464026" y="1081913"/>
                </a:lnTo>
                <a:lnTo>
                  <a:pt x="3508324" y="1094257"/>
                </a:lnTo>
                <a:lnTo>
                  <a:pt x="3553333" y="1104849"/>
                </a:lnTo>
                <a:lnTo>
                  <a:pt x="3599002" y="1113650"/>
                </a:lnTo>
                <a:lnTo>
                  <a:pt x="3645306" y="1120622"/>
                </a:lnTo>
                <a:lnTo>
                  <a:pt x="3675875" y="1123937"/>
                </a:lnTo>
                <a:lnTo>
                  <a:pt x="3787470" y="1123937"/>
                </a:lnTo>
                <a:close/>
              </a:path>
            </a:pathLst>
          </a:custGeom>
          <a:solidFill>
            <a:srgbClr val="BEDAFA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3977" y="1375092"/>
            <a:ext cx="5447665" cy="3985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B4006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FEB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775" y="121602"/>
            <a:ext cx="9886950" cy="572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8373" y="1422400"/>
            <a:ext cx="10611485" cy="457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620500" y="6447727"/>
            <a:ext cx="198755" cy="177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ndeyematypaye@gmail.com" TargetMode="External"/><Relationship Id="rId3" Type="http://schemas.openxmlformats.org/officeDocument/2006/relationships/image" Target="../media/image2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52166" y="6250622"/>
            <a:ext cx="443674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727200" algn="l"/>
                <a:tab pos="2588895" algn="l"/>
              </a:tabLst>
            </a:pPr>
            <a:r>
              <a:rPr dirty="0" sz="2000" spc="195" b="1">
                <a:solidFill>
                  <a:srgbClr val="F1F1F1"/>
                </a:solidFill>
                <a:latin typeface="Trebuchet MS"/>
                <a:cs typeface="Trebuchet MS"/>
              </a:rPr>
              <a:t>C</a:t>
            </a:r>
            <a:r>
              <a:rPr dirty="0" sz="2000" spc="-31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114" b="1">
                <a:solidFill>
                  <a:srgbClr val="F1F1F1"/>
                </a:solidFill>
                <a:latin typeface="Trebuchet MS"/>
                <a:cs typeface="Trebuchet MS"/>
              </a:rPr>
              <a:t>OL</a:t>
            </a:r>
            <a:r>
              <a:rPr dirty="0" sz="2000" spc="-28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114" b="1">
                <a:solidFill>
                  <a:srgbClr val="F1F1F1"/>
                </a:solidFill>
                <a:latin typeface="Trebuchet MS"/>
                <a:cs typeface="Trebuchet MS"/>
              </a:rPr>
              <a:t>LO</a:t>
            </a:r>
            <a:r>
              <a:rPr dirty="0" sz="2000" spc="-29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175" b="1">
                <a:solidFill>
                  <a:srgbClr val="F1F1F1"/>
                </a:solidFill>
                <a:latin typeface="Trebuchet MS"/>
                <a:cs typeface="Trebuchet MS"/>
              </a:rPr>
              <a:t>QU</a:t>
            </a:r>
            <a:r>
              <a:rPr dirty="0" sz="2000" spc="-28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F1F1F1"/>
                </a:solidFill>
                <a:latin typeface="Trebuchet MS"/>
                <a:cs typeface="Trebuchet MS"/>
              </a:rPr>
              <a:t>E</a:t>
            </a:r>
            <a:r>
              <a:rPr dirty="0" sz="2000" b="1">
                <a:solidFill>
                  <a:srgbClr val="F1F1F1"/>
                </a:solidFill>
                <a:latin typeface="Trebuchet MS"/>
                <a:cs typeface="Trebuchet MS"/>
              </a:rPr>
              <a:t>	</a:t>
            </a:r>
            <a:r>
              <a:rPr dirty="0" sz="2000" spc="140" b="1">
                <a:solidFill>
                  <a:srgbClr val="F1F1F1"/>
                </a:solidFill>
                <a:latin typeface="Trebuchet MS"/>
                <a:cs typeface="Trebuchet MS"/>
              </a:rPr>
              <a:t>D</a:t>
            </a:r>
            <a:r>
              <a:rPr dirty="0" sz="2000" spc="-31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220" b="1">
                <a:solidFill>
                  <a:srgbClr val="F1F1F1"/>
                </a:solidFill>
                <a:latin typeface="Trebuchet MS"/>
                <a:cs typeface="Trebuchet MS"/>
              </a:rPr>
              <a:t>IC</a:t>
            </a:r>
            <a:r>
              <a:rPr dirty="0" sz="2000" spc="-30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20" b="1">
                <a:solidFill>
                  <a:srgbClr val="F1F1F1"/>
                </a:solidFill>
                <a:latin typeface="Trebuchet MS"/>
                <a:cs typeface="Trebuchet MS"/>
              </a:rPr>
              <a:t>O</a:t>
            </a:r>
            <a:r>
              <a:rPr dirty="0" sz="2000" b="1">
                <a:solidFill>
                  <a:srgbClr val="F1F1F1"/>
                </a:solidFill>
                <a:latin typeface="Trebuchet MS"/>
                <a:cs typeface="Trebuchet MS"/>
              </a:rPr>
              <a:t>	-</a:t>
            </a:r>
            <a:r>
              <a:rPr dirty="0" sz="2000" spc="30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F1F1"/>
                </a:solidFill>
                <a:latin typeface="Trebuchet MS"/>
                <a:cs typeface="Trebuchet MS"/>
              </a:rPr>
              <a:t>2</a:t>
            </a:r>
            <a:r>
              <a:rPr dirty="0" sz="2000" spc="-34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F1F1"/>
                </a:solidFill>
                <a:latin typeface="Trebuchet MS"/>
                <a:cs typeface="Trebuchet MS"/>
              </a:rPr>
              <a:t>0</a:t>
            </a:r>
            <a:r>
              <a:rPr dirty="0" sz="2000" spc="-34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F1F1"/>
                </a:solidFill>
                <a:latin typeface="Trebuchet MS"/>
                <a:cs typeface="Trebuchet MS"/>
              </a:rPr>
              <a:t>2</a:t>
            </a:r>
            <a:r>
              <a:rPr dirty="0" sz="2000" spc="-26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1F1F1"/>
                </a:solidFill>
                <a:latin typeface="Trebuchet MS"/>
                <a:cs typeface="Trebuchet MS"/>
              </a:rPr>
              <a:t>5</a:t>
            </a:r>
            <a:r>
              <a:rPr dirty="0" sz="2000" spc="31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1F1F1"/>
                </a:solidFill>
                <a:latin typeface="Trebuchet MS"/>
                <a:cs typeface="Trebuchet MS"/>
              </a:rPr>
              <a:t>-</a:t>
            </a:r>
            <a:r>
              <a:rPr dirty="0" sz="2000" spc="34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265" b="1">
                <a:solidFill>
                  <a:srgbClr val="F1F1F1"/>
                </a:solidFill>
                <a:latin typeface="Trebuchet MS"/>
                <a:cs typeface="Trebuchet MS"/>
              </a:rPr>
              <a:t>NM</a:t>
            </a:r>
            <a:r>
              <a:rPr dirty="0" sz="2000" spc="-32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F1F1F1"/>
                </a:solidFill>
                <a:latin typeface="Trebuchet MS"/>
                <a:cs typeface="Trebuchet MS"/>
              </a:rPr>
              <a:t>P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66102" y="3050202"/>
            <a:ext cx="11614785" cy="1291590"/>
          </a:xfrm>
          <a:prstGeom prst="rect">
            <a:avLst/>
          </a:prstGeom>
        </p:spPr>
        <p:txBody>
          <a:bodyPr wrap="square" lIns="0" tIns="178435" rIns="0" bIns="0" rtlCol="0" vert="horz">
            <a:spAutoFit/>
          </a:bodyPr>
          <a:lstStyle/>
          <a:p>
            <a:pPr algn="ctr" marR="112395">
              <a:lnSpc>
                <a:spcPct val="100000"/>
              </a:lnSpc>
              <a:spcBef>
                <a:spcPts val="1405"/>
              </a:spcBef>
            </a:pP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Analyse</a:t>
            </a:r>
            <a:r>
              <a:rPr dirty="0" sz="3600" spc="2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sociolinguistique</a:t>
            </a:r>
            <a:r>
              <a:rPr dirty="0" sz="3600" spc="-3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du</a:t>
            </a:r>
            <a:r>
              <a:rPr dirty="0" sz="3600" spc="-6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rap</a:t>
            </a:r>
            <a:r>
              <a:rPr dirty="0" sz="3600" spc="-70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en</a:t>
            </a:r>
            <a:r>
              <a:rPr dirty="0" sz="3600" spc="-6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F1F1F1"/>
                </a:solidFill>
                <a:latin typeface="Times New Roman"/>
                <a:cs typeface="Times New Roman"/>
              </a:rPr>
              <a:t>Gambie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Étude</a:t>
            </a:r>
            <a:r>
              <a:rPr dirty="0" sz="2750" spc="4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dirty="0" sz="2750" spc="5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cas</a:t>
            </a:r>
            <a:r>
              <a:rPr dirty="0" sz="2750" spc="4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des</a:t>
            </a:r>
            <a:r>
              <a:rPr dirty="0" sz="2750" spc="4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artistes</a:t>
            </a:r>
            <a:r>
              <a:rPr dirty="0" sz="2750" spc="4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dirty="0" sz="2750" spc="2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Killer</a:t>
            </a:r>
            <a:r>
              <a:rPr dirty="0" sz="2750" spc="2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Ace,</a:t>
            </a:r>
            <a:r>
              <a:rPr dirty="0" sz="2750" spc="13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Nyancho</a:t>
            </a:r>
            <a:r>
              <a:rPr dirty="0" sz="2750" spc="10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aka</a:t>
            </a:r>
            <a:r>
              <a:rPr dirty="0" sz="2750" spc="6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A’pachaky</a:t>
            </a:r>
            <a:r>
              <a:rPr dirty="0" sz="2750" spc="25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et</a:t>
            </a:r>
            <a:r>
              <a:rPr dirty="0" sz="2750" spc="6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1F1F1"/>
                </a:solidFill>
                <a:latin typeface="Calibri"/>
                <a:cs typeface="Calibri"/>
              </a:rPr>
              <a:t>ST-Brikama</a:t>
            </a:r>
            <a:r>
              <a:rPr dirty="0" sz="2750" spc="5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dirty="0" sz="2750" spc="-20">
                <a:solidFill>
                  <a:srgbClr val="F1F1F1"/>
                </a:solidFill>
                <a:latin typeface="Calibri"/>
                <a:cs typeface="Calibri"/>
              </a:rPr>
              <a:t>Boyo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623681" y="5335587"/>
            <a:ext cx="2978785" cy="9112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solidFill>
                  <a:srgbClr val="FFFFFF"/>
                </a:solidFill>
                <a:latin typeface="Trebuchet MS"/>
                <a:cs typeface="Trebuchet MS"/>
              </a:rPr>
              <a:t>Ndèye</a:t>
            </a:r>
            <a:r>
              <a:rPr dirty="0" sz="15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b="1">
                <a:solidFill>
                  <a:srgbClr val="FFFFFF"/>
                </a:solidFill>
                <a:latin typeface="Trebuchet MS"/>
                <a:cs typeface="Trebuchet MS"/>
              </a:rPr>
              <a:t>Maty</a:t>
            </a:r>
            <a:r>
              <a:rPr dirty="0" sz="15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-20" b="1">
                <a:solidFill>
                  <a:srgbClr val="FFFFFF"/>
                </a:solidFill>
                <a:latin typeface="Trebuchet MS"/>
                <a:cs typeface="Trebuchet MS"/>
              </a:rPr>
              <a:t>PAYE</a:t>
            </a:r>
            <a:endParaRPr sz="1550">
              <a:latin typeface="Trebuchet MS"/>
              <a:cs typeface="Trebuchet MS"/>
            </a:endParaRPr>
          </a:p>
          <a:p>
            <a:pPr marL="48895" marR="5080" indent="-36830">
              <a:lnSpc>
                <a:spcPts val="1650"/>
              </a:lnSpc>
              <a:spcBef>
                <a:spcPts val="100"/>
              </a:spcBef>
            </a:pP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Associate</a:t>
            </a:r>
            <a:r>
              <a:rPr dirty="0" sz="1400" spc="-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Professor</a:t>
            </a:r>
            <a:r>
              <a:rPr dirty="0" sz="1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1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Sociolinguistics 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French</a:t>
            </a:r>
            <a:r>
              <a:rPr dirty="0" sz="14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Unit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400" spc="-6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14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45">
                <a:solidFill>
                  <a:srgbClr val="FFFFFF"/>
                </a:solidFill>
                <a:latin typeface="Trebuchet MS"/>
                <a:cs typeface="Trebuchet MS"/>
              </a:rPr>
              <a:t>University</a:t>
            </a:r>
            <a:r>
              <a:rPr dirty="0" sz="140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1400" spc="-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14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Gambia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2474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470" y="3320"/>
            <a:ext cx="6089528" cy="342578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33586"/>
            <a:ext cx="1504950" cy="1124585"/>
            <a:chOff x="0" y="5733586"/>
            <a:chExt cx="1504950" cy="1124585"/>
          </a:xfrm>
        </p:grpSpPr>
        <p:sp>
          <p:nvSpPr>
            <p:cNvPr id="4" name="object 4" descr=""/>
            <p:cNvSpPr/>
            <p:nvPr/>
          </p:nvSpPr>
          <p:spPr>
            <a:xfrm>
              <a:off x="3352" y="5733592"/>
              <a:ext cx="1501775" cy="1124585"/>
            </a:xfrm>
            <a:custGeom>
              <a:avLst/>
              <a:gdLst/>
              <a:ahLst/>
              <a:cxnLst/>
              <a:rect l="l" t="t" r="r" b="b"/>
              <a:pathLst>
                <a:path w="1501775" h="1124584">
                  <a:moveTo>
                    <a:pt x="1501597" y="995311"/>
                  </a:moveTo>
                  <a:lnTo>
                    <a:pt x="1495120" y="951166"/>
                  </a:lnTo>
                  <a:lnTo>
                    <a:pt x="1486433" y="905319"/>
                  </a:lnTo>
                  <a:lnTo>
                    <a:pt x="1475943" y="860132"/>
                  </a:lnTo>
                  <a:lnTo>
                    <a:pt x="1463662" y="815644"/>
                  </a:lnTo>
                  <a:lnTo>
                    <a:pt x="1449641" y="771918"/>
                  </a:lnTo>
                  <a:lnTo>
                    <a:pt x="1433918" y="728967"/>
                  </a:lnTo>
                  <a:lnTo>
                    <a:pt x="1416545" y="686854"/>
                  </a:lnTo>
                  <a:lnTo>
                    <a:pt x="1397546" y="645591"/>
                  </a:lnTo>
                  <a:lnTo>
                    <a:pt x="1376959" y="605243"/>
                  </a:lnTo>
                  <a:lnTo>
                    <a:pt x="1354836" y="565835"/>
                  </a:lnTo>
                  <a:lnTo>
                    <a:pt x="1331214" y="527405"/>
                  </a:lnTo>
                  <a:lnTo>
                    <a:pt x="1306118" y="490004"/>
                  </a:lnTo>
                  <a:lnTo>
                    <a:pt x="1279601" y="453656"/>
                  </a:lnTo>
                  <a:lnTo>
                    <a:pt x="1251712" y="418426"/>
                  </a:lnTo>
                  <a:lnTo>
                    <a:pt x="1222463" y="384327"/>
                  </a:lnTo>
                  <a:lnTo>
                    <a:pt x="1191920" y="351409"/>
                  </a:lnTo>
                  <a:lnTo>
                    <a:pt x="1160106" y="319709"/>
                  </a:lnTo>
                  <a:lnTo>
                    <a:pt x="1127074" y="289280"/>
                  </a:lnTo>
                  <a:lnTo>
                    <a:pt x="1092847" y="260134"/>
                  </a:lnTo>
                  <a:lnTo>
                    <a:pt x="1057490" y="232346"/>
                  </a:lnTo>
                  <a:lnTo>
                    <a:pt x="1021016" y="205917"/>
                  </a:lnTo>
                  <a:lnTo>
                    <a:pt x="983475" y="180924"/>
                  </a:lnTo>
                  <a:lnTo>
                    <a:pt x="944918" y="157378"/>
                  </a:lnTo>
                  <a:lnTo>
                    <a:pt x="905357" y="135331"/>
                  </a:lnTo>
                  <a:lnTo>
                    <a:pt x="864857" y="114820"/>
                  </a:lnTo>
                  <a:lnTo>
                    <a:pt x="823455" y="95885"/>
                  </a:lnTo>
                  <a:lnTo>
                    <a:pt x="781177" y="78574"/>
                  </a:lnTo>
                  <a:lnTo>
                    <a:pt x="738073" y="62903"/>
                  </a:lnTo>
                  <a:lnTo>
                    <a:pt x="694182" y="48945"/>
                  </a:lnTo>
                  <a:lnTo>
                    <a:pt x="649541" y="36703"/>
                  </a:lnTo>
                  <a:lnTo>
                    <a:pt x="604189" y="26250"/>
                  </a:lnTo>
                  <a:lnTo>
                    <a:pt x="558165" y="17602"/>
                  </a:lnTo>
                  <a:lnTo>
                    <a:pt x="511517" y="10807"/>
                  </a:lnTo>
                  <a:lnTo>
                    <a:pt x="464273" y="5905"/>
                  </a:lnTo>
                  <a:lnTo>
                    <a:pt x="416483" y="2933"/>
                  </a:lnTo>
                  <a:lnTo>
                    <a:pt x="369773" y="1968"/>
                  </a:lnTo>
                  <a:lnTo>
                    <a:pt x="369773" y="1270"/>
                  </a:lnTo>
                  <a:lnTo>
                    <a:pt x="421335" y="1270"/>
                  </a:lnTo>
                  <a:lnTo>
                    <a:pt x="421335" y="0"/>
                  </a:lnTo>
                  <a:lnTo>
                    <a:pt x="315023" y="0"/>
                  </a:lnTo>
                  <a:lnTo>
                    <a:pt x="315023" y="1270"/>
                  </a:lnTo>
                  <a:lnTo>
                    <a:pt x="366598" y="1270"/>
                  </a:lnTo>
                  <a:lnTo>
                    <a:pt x="366598" y="1968"/>
                  </a:lnTo>
                  <a:lnTo>
                    <a:pt x="319874" y="2933"/>
                  </a:lnTo>
                  <a:lnTo>
                    <a:pt x="272084" y="5905"/>
                  </a:lnTo>
                  <a:lnTo>
                    <a:pt x="224853" y="10807"/>
                  </a:lnTo>
                  <a:lnTo>
                    <a:pt x="178206" y="17602"/>
                  </a:lnTo>
                  <a:lnTo>
                    <a:pt x="132181" y="26250"/>
                  </a:lnTo>
                  <a:lnTo>
                    <a:pt x="86829" y="36703"/>
                  </a:lnTo>
                  <a:lnTo>
                    <a:pt x="42189" y="48945"/>
                  </a:lnTo>
                  <a:lnTo>
                    <a:pt x="0" y="62369"/>
                  </a:lnTo>
                  <a:lnTo>
                    <a:pt x="0" y="1124407"/>
                  </a:lnTo>
                  <a:lnTo>
                    <a:pt x="1501597" y="1124407"/>
                  </a:lnTo>
                  <a:lnTo>
                    <a:pt x="1501597" y="99531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734062"/>
              <a:ext cx="1501775" cy="1123950"/>
            </a:xfrm>
            <a:custGeom>
              <a:avLst/>
              <a:gdLst/>
              <a:ahLst/>
              <a:cxnLst/>
              <a:rect l="l" t="t" r="r" b="b"/>
              <a:pathLst>
                <a:path w="1501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1501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29310" y="782002"/>
            <a:ext cx="773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252525"/>
                </a:solidFill>
                <a:latin typeface="Trebuchet MS"/>
                <a:cs typeface="Trebuchet MS"/>
              </a:rPr>
              <a:t>P</a:t>
            </a:r>
            <a:r>
              <a:rPr dirty="0" sz="2000" spc="-320" b="1">
                <a:solidFill>
                  <a:srgbClr val="252525"/>
                </a:solidFill>
                <a:latin typeface="Trebuchet MS"/>
                <a:cs typeface="Trebuchet MS"/>
              </a:rPr>
              <a:t> </a:t>
            </a:r>
            <a:r>
              <a:rPr dirty="0" sz="2000" spc="-75" b="1">
                <a:solidFill>
                  <a:srgbClr val="252525"/>
                </a:solidFill>
                <a:latin typeface="Trebuchet MS"/>
                <a:cs typeface="Trebuchet MS"/>
              </a:rPr>
              <a:t>L</a:t>
            </a:r>
            <a:r>
              <a:rPr dirty="0" sz="2000" spc="-270" b="1">
                <a:solidFill>
                  <a:srgbClr val="252525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252525"/>
                </a:solidFill>
                <a:latin typeface="Trebuchet MS"/>
                <a:cs typeface="Trebuchet MS"/>
              </a:rPr>
              <a:t>A</a:t>
            </a:r>
            <a:r>
              <a:rPr dirty="0" sz="2000" spc="-270" b="1">
                <a:solidFill>
                  <a:srgbClr val="252525"/>
                </a:solidFill>
                <a:latin typeface="Trebuchet MS"/>
                <a:cs typeface="Trebuchet MS"/>
              </a:rPr>
              <a:t> </a:t>
            </a:r>
            <a:r>
              <a:rPr dirty="0" sz="2000" spc="70" b="1">
                <a:solidFill>
                  <a:srgbClr val="252525"/>
                </a:solidFill>
                <a:latin typeface="Trebuchet MS"/>
                <a:cs typeface="Trebuchet MS"/>
              </a:rPr>
              <a:t>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29310" y="1545653"/>
            <a:ext cx="461454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27050" algn="l"/>
                <a:tab pos="2435225" algn="l"/>
              </a:tabLst>
            </a:pPr>
            <a:r>
              <a:rPr dirty="0" sz="1950" spc="-25" b="0">
                <a:solidFill>
                  <a:srgbClr val="404040"/>
                </a:solidFill>
                <a:latin typeface="Times New Roman"/>
                <a:cs typeface="Times New Roman"/>
              </a:rPr>
              <a:t>1.</a:t>
            </a:r>
            <a:r>
              <a:rPr dirty="0" sz="1950" b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dirty="0" sz="2600" spc="-10" b="0">
                <a:solidFill>
                  <a:srgbClr val="404040"/>
                </a:solidFill>
                <a:latin typeface="Times New Roman"/>
                <a:cs typeface="Times New Roman"/>
              </a:rPr>
              <a:t>CONTEXTE</a:t>
            </a:r>
            <a:r>
              <a:rPr dirty="0" sz="2600" b="0">
                <a:solidFill>
                  <a:srgbClr val="404040"/>
                </a:solidFill>
                <a:latin typeface="Times New Roman"/>
                <a:cs typeface="Times New Roman"/>
              </a:rPr>
              <a:t>	ET</a:t>
            </a:r>
            <a:r>
              <a:rPr dirty="0" sz="2600" spc="-9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 b="0">
                <a:solidFill>
                  <a:srgbClr val="404040"/>
                </a:solidFill>
                <a:latin typeface="Times New Roman"/>
                <a:cs typeface="Times New Roman"/>
              </a:rPr>
              <a:t>OBJECTIFS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9310" y="1946084"/>
            <a:ext cx="7407909" cy="457835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30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PROBLEMATIQUE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5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HYPOTHESE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0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CADRE</a:t>
            </a:r>
            <a:r>
              <a:rPr dirty="0" sz="2600" spc="-7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THEORIQUE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5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METHODOLOGIE</a:t>
            </a:r>
            <a:r>
              <a:rPr dirty="0" sz="2600" spc="-2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600" spc="-2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RECHERCHE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5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CORPUS</a:t>
            </a:r>
            <a:r>
              <a:rPr dirty="0" sz="2600" spc="-5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(DISCOGRAPHIE)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40"/>
              </a:spcBef>
              <a:buSzPct val="75000"/>
              <a:buAutoNum type="arabicPeriod" startAt="2"/>
              <a:tabLst>
                <a:tab pos="527050" algn="l"/>
                <a:tab pos="3374390" algn="l"/>
              </a:tabLst>
            </a:pP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BIOGRAPHIE</a:t>
            </a:r>
            <a:r>
              <a:rPr dirty="0" sz="2600" spc="-6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25">
                <a:solidFill>
                  <a:srgbClr val="404040"/>
                </a:solidFill>
                <a:latin typeface="Times New Roman"/>
                <a:cs typeface="Times New Roman"/>
              </a:rPr>
              <a:t>DES</a:t>
            </a: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ARTISTES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5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 spc="-35">
                <a:solidFill>
                  <a:srgbClr val="404040"/>
                </a:solidFill>
                <a:latin typeface="Times New Roman"/>
                <a:cs typeface="Times New Roman"/>
              </a:rPr>
              <a:t>PRATIQUES</a:t>
            </a:r>
            <a:r>
              <a:rPr dirty="0" sz="2600" spc="-10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LINGUISTIQUES</a:t>
            </a:r>
            <a:endParaRPr sz="26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630"/>
              </a:spcBef>
              <a:buSzPct val="75000"/>
              <a:buAutoNum type="arabicPeriod" startAt="2"/>
              <a:tabLst>
                <a:tab pos="527050" algn="l"/>
              </a:tabLst>
            </a:pPr>
            <a:r>
              <a:rPr dirty="0" sz="2600">
                <a:solidFill>
                  <a:srgbClr val="404040"/>
                </a:solidFill>
                <a:latin typeface="Times New Roman"/>
                <a:cs typeface="Times New Roman"/>
              </a:rPr>
              <a:t>PERSPECTIVES</a:t>
            </a:r>
            <a:r>
              <a:rPr dirty="0" sz="2600" spc="-11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404040"/>
                </a:solidFill>
                <a:latin typeface="Times New Roman"/>
                <a:cs typeface="Times New Roman"/>
              </a:rPr>
              <a:t>DIDACTIQUES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2600">
              <a:latin typeface="Times New Roman"/>
              <a:cs typeface="Times New Roman"/>
            </a:endParaRPr>
          </a:p>
          <a:p>
            <a:pPr marL="4375785">
              <a:lnSpc>
                <a:spcPct val="100000"/>
              </a:lnSpc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55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</a:t>
            </a:r>
            <a:r>
              <a:rPr dirty="0" sz="1800" spc="-140" b="1">
                <a:latin typeface="Trebuchet MS"/>
                <a:cs typeface="Trebuchet MS"/>
              </a:rPr>
              <a:t> </a:t>
            </a:r>
            <a:r>
              <a:rPr dirty="0" sz="1800" spc="-60" b="1">
                <a:latin typeface="Trebuchet MS"/>
                <a:cs typeface="Trebuchet MS"/>
              </a:rPr>
              <a:t>-</a:t>
            </a:r>
            <a:r>
              <a:rPr dirty="0" sz="1800" spc="-9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470" y="3320"/>
            <a:ext cx="6089528" cy="342578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33586"/>
            <a:ext cx="1504950" cy="1124585"/>
            <a:chOff x="0" y="5733586"/>
            <a:chExt cx="1504950" cy="1124585"/>
          </a:xfrm>
        </p:grpSpPr>
        <p:sp>
          <p:nvSpPr>
            <p:cNvPr id="4" name="object 4" descr=""/>
            <p:cNvSpPr/>
            <p:nvPr/>
          </p:nvSpPr>
          <p:spPr>
            <a:xfrm>
              <a:off x="3352" y="5733592"/>
              <a:ext cx="1501775" cy="1124585"/>
            </a:xfrm>
            <a:custGeom>
              <a:avLst/>
              <a:gdLst/>
              <a:ahLst/>
              <a:cxnLst/>
              <a:rect l="l" t="t" r="r" b="b"/>
              <a:pathLst>
                <a:path w="1501775" h="1124584">
                  <a:moveTo>
                    <a:pt x="1501597" y="995311"/>
                  </a:moveTo>
                  <a:lnTo>
                    <a:pt x="1495120" y="951166"/>
                  </a:lnTo>
                  <a:lnTo>
                    <a:pt x="1486433" y="905319"/>
                  </a:lnTo>
                  <a:lnTo>
                    <a:pt x="1475943" y="860132"/>
                  </a:lnTo>
                  <a:lnTo>
                    <a:pt x="1463662" y="815644"/>
                  </a:lnTo>
                  <a:lnTo>
                    <a:pt x="1449641" y="771918"/>
                  </a:lnTo>
                  <a:lnTo>
                    <a:pt x="1433918" y="728967"/>
                  </a:lnTo>
                  <a:lnTo>
                    <a:pt x="1416545" y="686854"/>
                  </a:lnTo>
                  <a:lnTo>
                    <a:pt x="1397546" y="645591"/>
                  </a:lnTo>
                  <a:lnTo>
                    <a:pt x="1376959" y="605243"/>
                  </a:lnTo>
                  <a:lnTo>
                    <a:pt x="1354836" y="565835"/>
                  </a:lnTo>
                  <a:lnTo>
                    <a:pt x="1331214" y="527405"/>
                  </a:lnTo>
                  <a:lnTo>
                    <a:pt x="1306118" y="490004"/>
                  </a:lnTo>
                  <a:lnTo>
                    <a:pt x="1279601" y="453656"/>
                  </a:lnTo>
                  <a:lnTo>
                    <a:pt x="1251712" y="418426"/>
                  </a:lnTo>
                  <a:lnTo>
                    <a:pt x="1222463" y="384327"/>
                  </a:lnTo>
                  <a:lnTo>
                    <a:pt x="1191920" y="351409"/>
                  </a:lnTo>
                  <a:lnTo>
                    <a:pt x="1160106" y="319709"/>
                  </a:lnTo>
                  <a:lnTo>
                    <a:pt x="1127074" y="289280"/>
                  </a:lnTo>
                  <a:lnTo>
                    <a:pt x="1092847" y="260134"/>
                  </a:lnTo>
                  <a:lnTo>
                    <a:pt x="1057490" y="232346"/>
                  </a:lnTo>
                  <a:lnTo>
                    <a:pt x="1021016" y="205917"/>
                  </a:lnTo>
                  <a:lnTo>
                    <a:pt x="983475" y="180924"/>
                  </a:lnTo>
                  <a:lnTo>
                    <a:pt x="944918" y="157378"/>
                  </a:lnTo>
                  <a:lnTo>
                    <a:pt x="905357" y="135331"/>
                  </a:lnTo>
                  <a:lnTo>
                    <a:pt x="864857" y="114820"/>
                  </a:lnTo>
                  <a:lnTo>
                    <a:pt x="823455" y="95885"/>
                  </a:lnTo>
                  <a:lnTo>
                    <a:pt x="781177" y="78574"/>
                  </a:lnTo>
                  <a:lnTo>
                    <a:pt x="738073" y="62903"/>
                  </a:lnTo>
                  <a:lnTo>
                    <a:pt x="694182" y="48945"/>
                  </a:lnTo>
                  <a:lnTo>
                    <a:pt x="649541" y="36703"/>
                  </a:lnTo>
                  <a:lnTo>
                    <a:pt x="604189" y="26250"/>
                  </a:lnTo>
                  <a:lnTo>
                    <a:pt x="558165" y="17602"/>
                  </a:lnTo>
                  <a:lnTo>
                    <a:pt x="511517" y="10807"/>
                  </a:lnTo>
                  <a:lnTo>
                    <a:pt x="464273" y="5905"/>
                  </a:lnTo>
                  <a:lnTo>
                    <a:pt x="416483" y="2933"/>
                  </a:lnTo>
                  <a:lnTo>
                    <a:pt x="369773" y="1968"/>
                  </a:lnTo>
                  <a:lnTo>
                    <a:pt x="369773" y="1270"/>
                  </a:lnTo>
                  <a:lnTo>
                    <a:pt x="421335" y="1270"/>
                  </a:lnTo>
                  <a:lnTo>
                    <a:pt x="421335" y="0"/>
                  </a:lnTo>
                  <a:lnTo>
                    <a:pt x="315023" y="0"/>
                  </a:lnTo>
                  <a:lnTo>
                    <a:pt x="315023" y="1270"/>
                  </a:lnTo>
                  <a:lnTo>
                    <a:pt x="366598" y="1270"/>
                  </a:lnTo>
                  <a:lnTo>
                    <a:pt x="366598" y="1968"/>
                  </a:lnTo>
                  <a:lnTo>
                    <a:pt x="319874" y="2933"/>
                  </a:lnTo>
                  <a:lnTo>
                    <a:pt x="272084" y="5905"/>
                  </a:lnTo>
                  <a:lnTo>
                    <a:pt x="224853" y="10807"/>
                  </a:lnTo>
                  <a:lnTo>
                    <a:pt x="178206" y="17602"/>
                  </a:lnTo>
                  <a:lnTo>
                    <a:pt x="132181" y="26250"/>
                  </a:lnTo>
                  <a:lnTo>
                    <a:pt x="86829" y="36703"/>
                  </a:lnTo>
                  <a:lnTo>
                    <a:pt x="42189" y="48945"/>
                  </a:lnTo>
                  <a:lnTo>
                    <a:pt x="0" y="62369"/>
                  </a:lnTo>
                  <a:lnTo>
                    <a:pt x="0" y="1124407"/>
                  </a:lnTo>
                  <a:lnTo>
                    <a:pt x="1501597" y="1124407"/>
                  </a:lnTo>
                  <a:lnTo>
                    <a:pt x="1501597" y="99531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734062"/>
              <a:ext cx="1501775" cy="1123950"/>
            </a:xfrm>
            <a:custGeom>
              <a:avLst/>
              <a:gdLst/>
              <a:ahLst/>
              <a:cxnLst/>
              <a:rect l="l" t="t" r="r" b="b"/>
              <a:pathLst>
                <a:path w="1501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1501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775" y="349186"/>
            <a:ext cx="3669029" cy="334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659889" algn="l"/>
                <a:tab pos="2101850" algn="l"/>
              </a:tabLst>
            </a:pPr>
            <a:r>
              <a:rPr dirty="0" spc="195"/>
              <a:t>C</a:t>
            </a:r>
            <a:r>
              <a:rPr dirty="0" spc="-295"/>
              <a:t> </a:t>
            </a:r>
            <a:r>
              <a:rPr dirty="0" spc="210"/>
              <a:t>ON</a:t>
            </a:r>
            <a:r>
              <a:rPr dirty="0" spc="-250"/>
              <a:t> </a:t>
            </a:r>
            <a:r>
              <a:rPr dirty="0"/>
              <a:t>TE</a:t>
            </a:r>
            <a:r>
              <a:rPr dirty="0" spc="-245"/>
              <a:t> </a:t>
            </a:r>
            <a:r>
              <a:rPr dirty="0"/>
              <a:t>X</a:t>
            </a:r>
            <a:r>
              <a:rPr dirty="0" spc="-305"/>
              <a:t> </a:t>
            </a:r>
            <a:r>
              <a:rPr dirty="0" spc="-25"/>
              <a:t>TE</a:t>
            </a:r>
            <a:r>
              <a:rPr dirty="0"/>
              <a:t>	E</a:t>
            </a:r>
            <a:r>
              <a:rPr dirty="0" spc="-320"/>
              <a:t> </a:t>
            </a:r>
            <a:r>
              <a:rPr dirty="0" spc="-50"/>
              <a:t>T</a:t>
            </a:r>
            <a:r>
              <a:rPr dirty="0"/>
              <a:t>	</a:t>
            </a:r>
            <a:r>
              <a:rPr dirty="0" spc="70"/>
              <a:t>O</a:t>
            </a:r>
            <a:r>
              <a:rPr dirty="0" spc="-290"/>
              <a:t> </a:t>
            </a:r>
            <a:r>
              <a:rPr dirty="0" spc="-20"/>
              <a:t>BJ</a:t>
            </a:r>
            <a:r>
              <a:rPr dirty="0" spc="-285"/>
              <a:t> </a:t>
            </a:r>
            <a:r>
              <a:rPr dirty="0"/>
              <a:t>E</a:t>
            </a:r>
            <a:r>
              <a:rPr dirty="0" spc="-330"/>
              <a:t> </a:t>
            </a:r>
            <a:r>
              <a:rPr dirty="0" spc="100"/>
              <a:t>CT</a:t>
            </a:r>
            <a:r>
              <a:rPr dirty="0" spc="-265"/>
              <a:t> </a:t>
            </a:r>
            <a:r>
              <a:rPr dirty="0"/>
              <a:t>I</a:t>
            </a:r>
            <a:r>
              <a:rPr dirty="0" spc="-290"/>
              <a:t> </a:t>
            </a:r>
            <a:r>
              <a:rPr dirty="0" spc="-90"/>
              <a:t>F</a:t>
            </a:r>
            <a:r>
              <a:rPr dirty="0" spc="-335"/>
              <a:t> </a:t>
            </a:r>
            <a:r>
              <a:rPr dirty="0" spc="130"/>
              <a:t>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36220" y="1507172"/>
            <a:ext cx="5549265" cy="28378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59410" indent="-346710">
              <a:lnSpc>
                <a:spcPts val="2390"/>
              </a:lnSpc>
              <a:spcBef>
                <a:spcPts val="125"/>
              </a:spcBef>
              <a:buSzPct val="75000"/>
              <a:buFont typeface="Wingdings"/>
              <a:buChar char=""/>
              <a:tabLst>
                <a:tab pos="359410" algn="l"/>
              </a:tabLst>
            </a:pPr>
            <a:r>
              <a:rPr dirty="0" sz="2000" spc="-25" b="1">
                <a:solidFill>
                  <a:srgbClr val="B40062"/>
                </a:solidFill>
                <a:latin typeface="Tahoma"/>
                <a:cs typeface="Tahoma"/>
              </a:rPr>
              <a:t>Contexte</a:t>
            </a:r>
            <a:r>
              <a:rPr dirty="0" sz="2000" spc="-90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spc="-165" b="1">
                <a:solidFill>
                  <a:srgbClr val="B40062"/>
                </a:solidFill>
                <a:latin typeface="Tahoma"/>
                <a:cs typeface="Tahoma"/>
              </a:rPr>
              <a:t>:</a:t>
            </a:r>
            <a:r>
              <a:rPr dirty="0" sz="2000" spc="-25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spc="-65" b="1">
                <a:solidFill>
                  <a:srgbClr val="B40062"/>
                </a:solidFill>
                <a:latin typeface="Tahoma"/>
                <a:cs typeface="Tahoma"/>
              </a:rPr>
              <a:t>Représentation</a:t>
            </a:r>
            <a:r>
              <a:rPr dirty="0" sz="2000" spc="-75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B40062"/>
                </a:solidFill>
                <a:latin typeface="Tahoma"/>
                <a:cs typeface="Tahoma"/>
              </a:rPr>
              <a:t>négative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150"/>
              </a:lnSpc>
            </a:pPr>
            <a:r>
              <a:rPr dirty="0" sz="1800" spc="-10">
                <a:latin typeface="Trebuchet MS"/>
                <a:cs typeface="Trebuchet MS"/>
              </a:rPr>
              <a:t>Rap</a:t>
            </a:r>
            <a:r>
              <a:rPr dirty="0" sz="1800" spc="-17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=</a:t>
            </a:r>
            <a:r>
              <a:rPr dirty="0" sz="1800" spc="170">
                <a:latin typeface="Trebuchet MS"/>
                <a:cs typeface="Trebuchet MS"/>
              </a:rPr>
              <a:t> </a:t>
            </a:r>
            <a:r>
              <a:rPr dirty="0" sz="1800" spc="-85">
                <a:latin typeface="Trebuchet MS"/>
                <a:cs typeface="Trebuchet MS"/>
              </a:rPr>
              <a:t>victime</a:t>
            </a:r>
            <a:r>
              <a:rPr dirty="0" sz="1800" spc="-185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de</a:t>
            </a:r>
            <a:r>
              <a:rPr dirty="0" sz="1800" spc="-18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stéréotypes</a:t>
            </a:r>
            <a:endParaRPr sz="1800">
              <a:latin typeface="Trebuchet MS"/>
              <a:cs typeface="Trebuchet MS"/>
            </a:endParaRPr>
          </a:p>
          <a:p>
            <a:pPr marL="12700" marR="1043305">
              <a:lnSpc>
                <a:spcPct val="100800"/>
              </a:lnSpc>
              <a:spcBef>
                <a:spcPts val="5"/>
              </a:spcBef>
            </a:pPr>
            <a:r>
              <a:rPr dirty="0" sz="1800" spc="-10">
                <a:latin typeface="Trebuchet MS"/>
                <a:cs typeface="Trebuchet MS"/>
              </a:rPr>
              <a:t>Rap=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40">
                <a:latin typeface="Trebuchet MS"/>
                <a:cs typeface="Trebuchet MS"/>
              </a:rPr>
              <a:t>considéré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20">
                <a:latin typeface="Trebuchet MS"/>
                <a:cs typeface="Trebuchet MS"/>
              </a:rPr>
              <a:t>comme</a:t>
            </a:r>
            <a:r>
              <a:rPr dirty="0" sz="1800" spc="-165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un</a:t>
            </a:r>
            <a:r>
              <a:rPr dirty="0" sz="1800" spc="-125">
                <a:latin typeface="Trebuchet MS"/>
                <a:cs typeface="Trebuchet MS"/>
              </a:rPr>
              <a:t> </a:t>
            </a:r>
            <a:r>
              <a:rPr dirty="0" sz="1800" spc="-100">
                <a:latin typeface="Trebuchet MS"/>
                <a:cs typeface="Trebuchet MS"/>
              </a:rPr>
              <a:t>bruit</a:t>
            </a:r>
            <a:r>
              <a:rPr dirty="0" sz="1800" spc="-8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assourdissant Rap=</a:t>
            </a:r>
            <a:r>
              <a:rPr dirty="0" sz="1800" spc="-10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sans</a:t>
            </a:r>
            <a:r>
              <a:rPr dirty="0" sz="1800" spc="-145">
                <a:latin typeface="Trebuchet MS"/>
                <a:cs typeface="Trebuchet MS"/>
              </a:rPr>
              <a:t> </a:t>
            </a:r>
            <a:r>
              <a:rPr dirty="0" sz="1800" spc="-70">
                <a:latin typeface="Trebuchet MS"/>
                <a:cs typeface="Trebuchet MS"/>
              </a:rPr>
              <a:t>style</a:t>
            </a:r>
            <a:r>
              <a:rPr dirty="0" sz="1800" spc="-145">
                <a:latin typeface="Trebuchet MS"/>
                <a:cs typeface="Trebuchet MS"/>
              </a:rPr>
              <a:t> </a:t>
            </a:r>
            <a:r>
              <a:rPr dirty="0" sz="1800" spc="-70">
                <a:latin typeface="Trebuchet MS"/>
                <a:cs typeface="Trebuchet MS"/>
              </a:rPr>
              <a:t>ni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message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-10">
                <a:latin typeface="Trebuchet MS"/>
                <a:cs typeface="Trebuchet MS"/>
              </a:rPr>
              <a:t>Rap=</a:t>
            </a:r>
            <a:r>
              <a:rPr dirty="0" sz="1800" spc="-14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incompréhensible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Trebuchet MS"/>
              <a:cs typeface="Trebuchet MS"/>
            </a:endParaRPr>
          </a:p>
          <a:p>
            <a:pPr marL="359410" indent="-346710">
              <a:lnSpc>
                <a:spcPts val="2350"/>
              </a:lnSpc>
              <a:buSzPct val="75000"/>
              <a:buFont typeface="Wingdings"/>
              <a:buChar char=""/>
              <a:tabLst>
                <a:tab pos="359410" algn="l"/>
              </a:tabLst>
            </a:pPr>
            <a:r>
              <a:rPr dirty="0" sz="2000" spc="-10" b="1">
                <a:solidFill>
                  <a:srgbClr val="B40062"/>
                </a:solidFill>
                <a:latin typeface="Tahoma"/>
                <a:cs typeface="Tahoma"/>
              </a:rPr>
              <a:t>Paradoxe</a:t>
            </a:r>
            <a:endParaRPr sz="2000">
              <a:latin typeface="Tahoma"/>
              <a:cs typeface="Tahoma"/>
            </a:endParaRPr>
          </a:p>
          <a:p>
            <a:pPr marL="12700" marR="5080" indent="45720">
              <a:lnSpc>
                <a:spcPts val="2180"/>
              </a:lnSpc>
              <a:spcBef>
                <a:spcPts val="5"/>
              </a:spcBef>
            </a:pPr>
            <a:r>
              <a:rPr dirty="0" sz="1800" spc="-40">
                <a:latin typeface="Trebuchet MS"/>
                <a:cs typeface="Trebuchet MS"/>
              </a:rPr>
              <a:t>Hip-</a:t>
            </a:r>
            <a:r>
              <a:rPr dirty="0" sz="1800">
                <a:latin typeface="Trebuchet MS"/>
                <a:cs typeface="Trebuchet MS"/>
              </a:rPr>
              <a:t>Hop</a:t>
            </a:r>
            <a:r>
              <a:rPr dirty="0" sz="1800" spc="-140">
                <a:latin typeface="Trebuchet MS"/>
                <a:cs typeface="Trebuchet MS"/>
              </a:rPr>
              <a:t> </a:t>
            </a:r>
            <a:r>
              <a:rPr dirty="0" sz="1800" spc="-75">
                <a:latin typeface="Trebuchet MS"/>
                <a:cs typeface="Trebuchet MS"/>
              </a:rPr>
              <a:t>très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65">
                <a:latin typeface="Trebuchet MS"/>
                <a:cs typeface="Trebuchet MS"/>
              </a:rPr>
              <a:t>écoutée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100">
                <a:latin typeface="Trebuchet MS"/>
                <a:cs typeface="Trebuchet MS"/>
              </a:rPr>
              <a:t>et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55">
                <a:latin typeface="Trebuchet MS"/>
                <a:cs typeface="Trebuchet MS"/>
              </a:rPr>
              <a:t>prisée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par</a:t>
            </a:r>
            <a:r>
              <a:rPr dirty="0" sz="1800" spc="-18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les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jeunes</a:t>
            </a:r>
            <a:r>
              <a:rPr dirty="0" sz="1800" spc="-70">
                <a:latin typeface="Trebuchet MS"/>
                <a:cs typeface="Trebuchet MS"/>
              </a:rPr>
              <a:t> </a:t>
            </a:r>
            <a:r>
              <a:rPr dirty="0" sz="1800" spc="-40">
                <a:latin typeface="Trebuchet MS"/>
                <a:cs typeface="Trebuchet MS"/>
              </a:rPr>
              <a:t>générations </a:t>
            </a:r>
            <a:r>
              <a:rPr dirty="0" sz="1800" spc="-10">
                <a:latin typeface="Trebuchet MS"/>
                <a:cs typeface="Trebuchet MS"/>
              </a:rPr>
              <a:t>mélomanes.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6220" y="4902898"/>
            <a:ext cx="4418965" cy="142557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346710">
              <a:lnSpc>
                <a:spcPct val="98200"/>
              </a:lnSpc>
              <a:spcBef>
                <a:spcPts val="170"/>
              </a:spcBef>
              <a:buSzPct val="75000"/>
              <a:buFont typeface="Wingdings"/>
              <a:buChar char=""/>
              <a:tabLst>
                <a:tab pos="359410" algn="l"/>
              </a:tabLst>
            </a:pPr>
            <a:r>
              <a:rPr dirty="0" sz="2000" spc="-30" b="1">
                <a:solidFill>
                  <a:srgbClr val="B40062"/>
                </a:solidFill>
                <a:latin typeface="Tahoma"/>
                <a:cs typeface="Tahoma"/>
              </a:rPr>
              <a:t>Objectif</a:t>
            </a:r>
            <a:r>
              <a:rPr dirty="0" sz="2000" spc="-60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B40062"/>
                </a:solidFill>
                <a:latin typeface="Tahoma"/>
                <a:cs typeface="Tahoma"/>
              </a:rPr>
              <a:t>de</a:t>
            </a:r>
            <a:r>
              <a:rPr dirty="0" sz="2000" spc="-35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ahoma"/>
                <a:cs typeface="Tahoma"/>
              </a:rPr>
              <a:t>la</a:t>
            </a:r>
            <a:r>
              <a:rPr dirty="0" sz="2000" spc="-75" b="1">
                <a:solidFill>
                  <a:srgbClr val="B40062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B40062"/>
                </a:solidFill>
                <a:latin typeface="Tahoma"/>
                <a:cs typeface="Tahoma"/>
              </a:rPr>
              <a:t>communication </a:t>
            </a:r>
            <a:r>
              <a:rPr dirty="0" sz="1800" spc="55">
                <a:latin typeface="Trebuchet MS"/>
                <a:cs typeface="Trebuchet MS"/>
              </a:rPr>
              <a:t>Nous</a:t>
            </a:r>
            <a:r>
              <a:rPr dirty="0" sz="1800" spc="-165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allons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80">
                <a:latin typeface="Trebuchet MS"/>
                <a:cs typeface="Trebuchet MS"/>
              </a:rPr>
              <a:t>opter</a:t>
            </a:r>
            <a:r>
              <a:rPr dirty="0" sz="1800" spc="-185">
                <a:latin typeface="Trebuchet MS"/>
                <a:cs typeface="Trebuchet MS"/>
              </a:rPr>
              <a:t> </a:t>
            </a:r>
            <a:r>
              <a:rPr dirty="0" sz="1800" spc="-35">
                <a:latin typeface="Trebuchet MS"/>
                <a:cs typeface="Trebuchet MS"/>
              </a:rPr>
              <a:t>pour</a:t>
            </a:r>
            <a:r>
              <a:rPr dirty="0" sz="1800" spc="-190">
                <a:latin typeface="Trebuchet MS"/>
                <a:cs typeface="Trebuchet MS"/>
              </a:rPr>
              <a:t> </a:t>
            </a:r>
            <a:r>
              <a:rPr dirty="0" sz="1800" spc="-45">
                <a:latin typeface="Trebuchet MS"/>
                <a:cs typeface="Trebuchet MS"/>
              </a:rPr>
              <a:t>une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50">
                <a:latin typeface="Trebuchet MS"/>
                <a:cs typeface="Trebuchet MS"/>
              </a:rPr>
              <a:t>tendance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75">
                <a:latin typeface="Trebuchet MS"/>
                <a:cs typeface="Trebuchet MS"/>
              </a:rPr>
              <a:t>inverse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50">
                <a:latin typeface="Trebuchet MS"/>
                <a:cs typeface="Trebuchet MS"/>
              </a:rPr>
              <a:t>. </a:t>
            </a:r>
            <a:r>
              <a:rPr dirty="0" sz="1800" spc="-60">
                <a:latin typeface="Trebuchet MS"/>
                <a:cs typeface="Trebuchet MS"/>
              </a:rPr>
              <a:t>comprendre </a:t>
            </a:r>
            <a:r>
              <a:rPr dirty="0" sz="1800" spc="-105">
                <a:latin typeface="Trebuchet MS"/>
                <a:cs typeface="Trebuchet MS"/>
              </a:rPr>
              <a:t>cette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85">
                <a:latin typeface="Trebuchet MS"/>
                <a:cs typeface="Trebuchet MS"/>
              </a:rPr>
              <a:t>forme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d’expression</a:t>
            </a:r>
            <a:endParaRPr sz="1800">
              <a:latin typeface="Trebuchet MS"/>
              <a:cs typeface="Trebuchet MS"/>
            </a:endParaRPr>
          </a:p>
          <a:p>
            <a:pPr marL="12700" marR="837565">
              <a:lnSpc>
                <a:spcPts val="2180"/>
              </a:lnSpc>
              <a:spcBef>
                <a:spcPts val="75"/>
              </a:spcBef>
            </a:pPr>
            <a:r>
              <a:rPr dirty="0" sz="1800" spc="-30">
                <a:latin typeface="Trebuchet MS"/>
                <a:cs typeface="Trebuchet MS"/>
              </a:rPr>
              <a:t>Saisir</a:t>
            </a:r>
            <a:r>
              <a:rPr dirty="0" sz="1800" spc="-180">
                <a:latin typeface="Trebuchet MS"/>
                <a:cs typeface="Trebuchet MS"/>
              </a:rPr>
              <a:t> </a:t>
            </a:r>
            <a:r>
              <a:rPr dirty="0" sz="1800" spc="-80">
                <a:latin typeface="Trebuchet MS"/>
                <a:cs typeface="Trebuchet MS"/>
              </a:rPr>
              <a:t>le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70">
                <a:latin typeface="Trebuchet MS"/>
                <a:cs typeface="Trebuchet MS"/>
              </a:rPr>
              <a:t>style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75">
                <a:latin typeface="Trebuchet MS"/>
                <a:cs typeface="Trebuchet MS"/>
              </a:rPr>
              <a:t>d'écriture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des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100">
                <a:latin typeface="Trebuchet MS"/>
                <a:cs typeface="Trebuchet MS"/>
              </a:rPr>
              <a:t>textes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rap </a:t>
            </a:r>
            <a:r>
              <a:rPr dirty="0" sz="1800" spc="-40">
                <a:latin typeface="Trebuchet MS"/>
                <a:cs typeface="Trebuchet MS"/>
              </a:rPr>
              <a:t>Comprendre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les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messages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089775" y="6037579"/>
            <a:ext cx="29368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rebuchet MS"/>
                <a:cs typeface="Trebuchet MS"/>
              </a:rPr>
              <a:t>COLLOQUE</a:t>
            </a:r>
            <a:r>
              <a:rPr dirty="0" sz="1800" spc="-95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DICO</a:t>
            </a:r>
            <a:r>
              <a:rPr dirty="0" sz="1800" spc="-3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2025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-</a:t>
            </a:r>
            <a:r>
              <a:rPr dirty="0" sz="1800" spc="-90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470" y="3320"/>
            <a:ext cx="6089528" cy="342578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33586"/>
            <a:ext cx="1504950" cy="1124585"/>
            <a:chOff x="0" y="5733586"/>
            <a:chExt cx="1504950" cy="1124585"/>
          </a:xfrm>
        </p:grpSpPr>
        <p:sp>
          <p:nvSpPr>
            <p:cNvPr id="4" name="object 4" descr=""/>
            <p:cNvSpPr/>
            <p:nvPr/>
          </p:nvSpPr>
          <p:spPr>
            <a:xfrm>
              <a:off x="3352" y="5733592"/>
              <a:ext cx="1501775" cy="1124585"/>
            </a:xfrm>
            <a:custGeom>
              <a:avLst/>
              <a:gdLst/>
              <a:ahLst/>
              <a:cxnLst/>
              <a:rect l="l" t="t" r="r" b="b"/>
              <a:pathLst>
                <a:path w="1501775" h="1124584">
                  <a:moveTo>
                    <a:pt x="1501597" y="995311"/>
                  </a:moveTo>
                  <a:lnTo>
                    <a:pt x="1495120" y="951166"/>
                  </a:lnTo>
                  <a:lnTo>
                    <a:pt x="1486433" y="905319"/>
                  </a:lnTo>
                  <a:lnTo>
                    <a:pt x="1475943" y="860132"/>
                  </a:lnTo>
                  <a:lnTo>
                    <a:pt x="1463662" y="815644"/>
                  </a:lnTo>
                  <a:lnTo>
                    <a:pt x="1449641" y="771918"/>
                  </a:lnTo>
                  <a:lnTo>
                    <a:pt x="1433918" y="728967"/>
                  </a:lnTo>
                  <a:lnTo>
                    <a:pt x="1416545" y="686854"/>
                  </a:lnTo>
                  <a:lnTo>
                    <a:pt x="1397546" y="645591"/>
                  </a:lnTo>
                  <a:lnTo>
                    <a:pt x="1376959" y="605243"/>
                  </a:lnTo>
                  <a:lnTo>
                    <a:pt x="1354836" y="565835"/>
                  </a:lnTo>
                  <a:lnTo>
                    <a:pt x="1331214" y="527405"/>
                  </a:lnTo>
                  <a:lnTo>
                    <a:pt x="1306118" y="490004"/>
                  </a:lnTo>
                  <a:lnTo>
                    <a:pt x="1279601" y="453656"/>
                  </a:lnTo>
                  <a:lnTo>
                    <a:pt x="1251712" y="418426"/>
                  </a:lnTo>
                  <a:lnTo>
                    <a:pt x="1222463" y="384327"/>
                  </a:lnTo>
                  <a:lnTo>
                    <a:pt x="1191920" y="351409"/>
                  </a:lnTo>
                  <a:lnTo>
                    <a:pt x="1160106" y="319709"/>
                  </a:lnTo>
                  <a:lnTo>
                    <a:pt x="1127074" y="289280"/>
                  </a:lnTo>
                  <a:lnTo>
                    <a:pt x="1092847" y="260134"/>
                  </a:lnTo>
                  <a:lnTo>
                    <a:pt x="1057490" y="232346"/>
                  </a:lnTo>
                  <a:lnTo>
                    <a:pt x="1021016" y="205917"/>
                  </a:lnTo>
                  <a:lnTo>
                    <a:pt x="983475" y="180924"/>
                  </a:lnTo>
                  <a:lnTo>
                    <a:pt x="944918" y="157378"/>
                  </a:lnTo>
                  <a:lnTo>
                    <a:pt x="905357" y="135331"/>
                  </a:lnTo>
                  <a:lnTo>
                    <a:pt x="864857" y="114820"/>
                  </a:lnTo>
                  <a:lnTo>
                    <a:pt x="823455" y="95885"/>
                  </a:lnTo>
                  <a:lnTo>
                    <a:pt x="781177" y="78574"/>
                  </a:lnTo>
                  <a:lnTo>
                    <a:pt x="738073" y="62903"/>
                  </a:lnTo>
                  <a:lnTo>
                    <a:pt x="694182" y="48945"/>
                  </a:lnTo>
                  <a:lnTo>
                    <a:pt x="649541" y="36703"/>
                  </a:lnTo>
                  <a:lnTo>
                    <a:pt x="604189" y="26250"/>
                  </a:lnTo>
                  <a:lnTo>
                    <a:pt x="558165" y="17602"/>
                  </a:lnTo>
                  <a:lnTo>
                    <a:pt x="511517" y="10807"/>
                  </a:lnTo>
                  <a:lnTo>
                    <a:pt x="464273" y="5905"/>
                  </a:lnTo>
                  <a:lnTo>
                    <a:pt x="416483" y="2933"/>
                  </a:lnTo>
                  <a:lnTo>
                    <a:pt x="369773" y="1968"/>
                  </a:lnTo>
                  <a:lnTo>
                    <a:pt x="369773" y="1270"/>
                  </a:lnTo>
                  <a:lnTo>
                    <a:pt x="421335" y="1270"/>
                  </a:lnTo>
                  <a:lnTo>
                    <a:pt x="421335" y="0"/>
                  </a:lnTo>
                  <a:lnTo>
                    <a:pt x="315023" y="0"/>
                  </a:lnTo>
                  <a:lnTo>
                    <a:pt x="315023" y="1270"/>
                  </a:lnTo>
                  <a:lnTo>
                    <a:pt x="366598" y="1270"/>
                  </a:lnTo>
                  <a:lnTo>
                    <a:pt x="366598" y="1968"/>
                  </a:lnTo>
                  <a:lnTo>
                    <a:pt x="319874" y="2933"/>
                  </a:lnTo>
                  <a:lnTo>
                    <a:pt x="272084" y="5905"/>
                  </a:lnTo>
                  <a:lnTo>
                    <a:pt x="224853" y="10807"/>
                  </a:lnTo>
                  <a:lnTo>
                    <a:pt x="178206" y="17602"/>
                  </a:lnTo>
                  <a:lnTo>
                    <a:pt x="132181" y="26250"/>
                  </a:lnTo>
                  <a:lnTo>
                    <a:pt x="86829" y="36703"/>
                  </a:lnTo>
                  <a:lnTo>
                    <a:pt x="42189" y="48945"/>
                  </a:lnTo>
                  <a:lnTo>
                    <a:pt x="0" y="62369"/>
                  </a:lnTo>
                  <a:lnTo>
                    <a:pt x="0" y="1124407"/>
                  </a:lnTo>
                  <a:lnTo>
                    <a:pt x="1501597" y="1124407"/>
                  </a:lnTo>
                  <a:lnTo>
                    <a:pt x="1501597" y="99531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734062"/>
              <a:ext cx="1501775" cy="1123950"/>
            </a:xfrm>
            <a:custGeom>
              <a:avLst/>
              <a:gdLst/>
              <a:ahLst/>
              <a:cxnLst/>
              <a:rect l="l" t="t" r="r" b="b"/>
              <a:pathLst>
                <a:path w="1501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1501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-13017" y="98742"/>
            <a:ext cx="247586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P</a:t>
            </a:r>
            <a:r>
              <a:rPr dirty="0" sz="2000" spc="-32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R</a:t>
            </a:r>
            <a:r>
              <a:rPr dirty="0" sz="2000" spc="-29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75" b="1">
                <a:solidFill>
                  <a:srgbClr val="B40062"/>
                </a:solidFill>
                <a:latin typeface="Trebuchet MS"/>
                <a:cs typeface="Trebuchet MS"/>
              </a:rPr>
              <a:t>OB</a:t>
            </a:r>
            <a:r>
              <a:rPr dirty="0" sz="2000" spc="-27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95" b="1">
                <a:solidFill>
                  <a:srgbClr val="B40062"/>
                </a:solidFill>
                <a:latin typeface="Trebuchet MS"/>
                <a:cs typeface="Trebuchet MS"/>
              </a:rPr>
              <a:t>LÉ</a:t>
            </a:r>
            <a:r>
              <a:rPr dirty="0" sz="2000" spc="-25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60" b="1">
                <a:solidFill>
                  <a:srgbClr val="B40062"/>
                </a:solidFill>
                <a:latin typeface="Trebuchet MS"/>
                <a:cs typeface="Trebuchet MS"/>
              </a:rPr>
              <a:t>M</a:t>
            </a:r>
            <a:r>
              <a:rPr dirty="0" sz="2000" spc="-30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70" b="1">
                <a:solidFill>
                  <a:srgbClr val="B40062"/>
                </a:solidFill>
                <a:latin typeface="Trebuchet MS"/>
                <a:cs typeface="Trebuchet MS"/>
              </a:rPr>
              <a:t>ATI</a:t>
            </a:r>
            <a:r>
              <a:rPr dirty="0" sz="2000" spc="-29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70" b="1">
                <a:solidFill>
                  <a:srgbClr val="B40062"/>
                </a:solidFill>
                <a:latin typeface="Trebuchet MS"/>
                <a:cs typeface="Trebuchet MS"/>
              </a:rPr>
              <a:t>Q</a:t>
            </a:r>
            <a:r>
              <a:rPr dirty="0" sz="2000" spc="-28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30" b="1">
                <a:solidFill>
                  <a:srgbClr val="B40062"/>
                </a:solidFill>
                <a:latin typeface="Trebuchet MS"/>
                <a:cs typeface="Trebuchet MS"/>
              </a:rPr>
              <a:t>UE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60527" y="98742"/>
            <a:ext cx="238696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E</a:t>
            </a:r>
            <a:r>
              <a:rPr dirty="0" sz="2000" spc="-34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T</a:t>
            </a:r>
            <a:r>
              <a:rPr dirty="0" sz="2000" spc="35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50" b="1">
                <a:solidFill>
                  <a:srgbClr val="B40062"/>
                </a:solidFill>
                <a:latin typeface="Trebuchet MS"/>
                <a:cs typeface="Trebuchet MS"/>
              </a:rPr>
              <a:t>HY</a:t>
            </a:r>
            <a:r>
              <a:rPr dirty="0" sz="2000" spc="-29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P</a:t>
            </a:r>
            <a:r>
              <a:rPr dirty="0" sz="2000" spc="-33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rebuchet MS"/>
                <a:cs typeface="Trebuchet MS"/>
              </a:rPr>
              <a:t>OT</a:t>
            </a:r>
            <a:r>
              <a:rPr dirty="0" sz="2000" spc="-28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85" b="1">
                <a:solidFill>
                  <a:srgbClr val="B40062"/>
                </a:solidFill>
                <a:latin typeface="Trebuchet MS"/>
                <a:cs typeface="Trebuchet MS"/>
              </a:rPr>
              <a:t>HÈ</a:t>
            </a:r>
            <a:r>
              <a:rPr dirty="0" sz="2000" spc="-27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245" b="1">
                <a:solidFill>
                  <a:srgbClr val="B40062"/>
                </a:solidFill>
                <a:latin typeface="Trebuchet MS"/>
                <a:cs typeface="Trebuchet MS"/>
              </a:rPr>
              <a:t>SE</a:t>
            </a:r>
            <a:r>
              <a:rPr dirty="0" sz="2000" spc="-345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130" b="1">
                <a:solidFill>
                  <a:srgbClr val="B40062"/>
                </a:solidFill>
                <a:latin typeface="Trebuchet MS"/>
                <a:cs typeface="Trebuchet MS"/>
              </a:rPr>
              <a:t>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0" y="1038225"/>
            <a:ext cx="5848350" cy="3267075"/>
            <a:chOff x="0" y="1038225"/>
            <a:chExt cx="5848350" cy="326707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85850"/>
              <a:ext cx="5848350" cy="32194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38225"/>
              <a:ext cx="5543550" cy="31337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123950"/>
              <a:ext cx="5514975" cy="254317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0034" y="1141730"/>
            <a:ext cx="4768215" cy="7550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188595">
              <a:lnSpc>
                <a:spcPts val="2865"/>
              </a:lnSpc>
              <a:spcBef>
                <a:spcPts val="105"/>
              </a:spcBef>
            </a:pPr>
            <a:r>
              <a:rPr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Problématique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ts val="2865"/>
              </a:lnSpc>
              <a:tabLst>
                <a:tab pos="473075" algn="l"/>
              </a:tabLst>
            </a:pPr>
            <a:r>
              <a:rPr dirty="0" sz="2400" spc="-25" b="0">
                <a:solidFill>
                  <a:srgbClr val="000000"/>
                </a:solidFill>
                <a:latin typeface="Times New Roman"/>
                <a:cs typeface="Times New Roman"/>
              </a:rPr>
              <a:t>Le</a:t>
            </a:r>
            <a:r>
              <a:rPr dirty="0" sz="2400" b="0">
                <a:solidFill>
                  <a:srgbClr val="000000"/>
                </a:solidFill>
                <a:latin typeface="Times New Roman"/>
                <a:cs typeface="Times New Roman"/>
              </a:rPr>
              <a:t>	rap</a:t>
            </a:r>
            <a:r>
              <a:rPr dirty="0" sz="2400" spc="-1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000000"/>
                </a:solidFill>
                <a:latin typeface="Times New Roman"/>
                <a:cs typeface="Times New Roman"/>
              </a:rPr>
              <a:t>gambien</a:t>
            </a:r>
            <a:r>
              <a:rPr dirty="0" sz="2400" spc="-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0">
                <a:solidFill>
                  <a:srgbClr val="000000"/>
                </a:solidFill>
                <a:latin typeface="Times New Roman"/>
                <a:cs typeface="Times New Roman"/>
              </a:rPr>
              <a:t>a-t-</a:t>
            </a:r>
            <a:r>
              <a:rPr dirty="0" sz="2400" b="0">
                <a:solidFill>
                  <a:srgbClr val="000000"/>
                </a:solidFill>
                <a:latin typeface="Times New Roman"/>
                <a:cs typeface="Times New Roman"/>
              </a:rPr>
              <a:t>il</a:t>
            </a:r>
            <a:r>
              <a:rPr dirty="0" sz="2400" spc="-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000000"/>
                </a:solidFill>
                <a:latin typeface="Times New Roman"/>
                <a:cs typeface="Times New Roman"/>
              </a:rPr>
              <a:t>sa</a:t>
            </a:r>
            <a:r>
              <a:rPr dirty="0" sz="2400" spc="-4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000000"/>
                </a:solidFill>
                <a:latin typeface="Times New Roman"/>
                <a:cs typeface="Times New Roman"/>
              </a:rPr>
              <a:t>particularité</a:t>
            </a:r>
            <a:r>
              <a:rPr dirty="0" sz="2400" spc="-1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0">
                <a:solidFill>
                  <a:srgbClr val="000000"/>
                </a:solidFill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019550" y="3067050"/>
            <a:ext cx="6543675" cy="3209925"/>
            <a:chOff x="4019550" y="3067050"/>
            <a:chExt cx="6543675" cy="3209925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9550" y="3067050"/>
              <a:ext cx="6543675" cy="320992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7650" y="3514763"/>
              <a:ext cx="6477000" cy="24003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62450" y="3105150"/>
              <a:ext cx="5867400" cy="253365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203834" y="1876742"/>
            <a:ext cx="9836150" cy="3235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En</a:t>
            </a:r>
            <a:r>
              <a:rPr dirty="0" sz="2400" spc="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termes</a:t>
            </a:r>
            <a:r>
              <a:rPr dirty="0" sz="2400" spc="-2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1">
                <a:solidFill>
                  <a:srgbClr val="B40062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ts val="2865"/>
              </a:lnSpc>
              <a:buFont typeface="Wingdings"/>
              <a:buChar char=""/>
              <a:tabLst>
                <a:tab pos="297815" algn="l"/>
              </a:tabLst>
            </a:pP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2400" spc="-1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style</a:t>
            </a:r>
            <a:r>
              <a:rPr dirty="0" sz="2400" spc="-1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B40062"/>
                </a:solidFill>
                <a:latin typeface="Times New Roman"/>
                <a:cs typeface="Times New Roman"/>
              </a:rPr>
              <a:t>d'écriture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ts val="2865"/>
              </a:lnSpc>
              <a:spcBef>
                <a:spcPts val="50"/>
              </a:spcBef>
              <a:buFont typeface="Wingdings"/>
              <a:buChar char=""/>
              <a:tabLst>
                <a:tab pos="297815" algn="l"/>
              </a:tabLst>
            </a:pP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revendications</a:t>
            </a:r>
            <a:r>
              <a:rPr dirty="0" sz="2400" spc="-2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et</a:t>
            </a:r>
            <a:r>
              <a:rPr dirty="0" sz="2400" spc="-2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2400" spc="-5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B40062"/>
                </a:solidFill>
                <a:latin typeface="Times New Roman"/>
                <a:cs typeface="Times New Roman"/>
              </a:rPr>
              <a:t>message</a:t>
            </a:r>
            <a:endParaRPr sz="2400">
              <a:latin typeface="Times New Roman"/>
              <a:cs typeface="Times New Roman"/>
            </a:endParaRPr>
          </a:p>
          <a:p>
            <a:pPr marL="298450" indent="-285750">
              <a:lnSpc>
                <a:spcPts val="2865"/>
              </a:lnSpc>
              <a:buFont typeface="Wingdings"/>
              <a:buChar char=""/>
              <a:tabLst>
                <a:tab pos="298450" algn="l"/>
              </a:tabLst>
            </a:pP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2400" spc="-4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B40062"/>
                </a:solidFill>
                <a:latin typeface="Times New Roman"/>
                <a:cs typeface="Times New Roman"/>
              </a:rPr>
              <a:t>pratiques</a:t>
            </a:r>
            <a:r>
              <a:rPr dirty="0" sz="2400" spc="-10" b="1">
                <a:solidFill>
                  <a:srgbClr val="B40062"/>
                </a:solidFill>
                <a:latin typeface="Times New Roman"/>
                <a:cs typeface="Times New Roman"/>
              </a:rPr>
              <a:t> linguistiques</a:t>
            </a:r>
            <a:endParaRPr sz="2400">
              <a:latin typeface="Times New Roman"/>
              <a:cs typeface="Times New Roman"/>
            </a:endParaRPr>
          </a:p>
          <a:p>
            <a:pPr algn="ctr" marL="4363720">
              <a:lnSpc>
                <a:spcPts val="2865"/>
              </a:lnSpc>
              <a:spcBef>
                <a:spcPts val="2240"/>
              </a:spcBef>
            </a:pPr>
            <a:r>
              <a:rPr dirty="0" sz="2400" spc="-10" b="1">
                <a:latin typeface="Times New Roman"/>
                <a:cs typeface="Times New Roman"/>
              </a:rPr>
              <a:t>Hypothèses</a:t>
            </a:r>
            <a:endParaRPr sz="2400">
              <a:latin typeface="Times New Roman"/>
              <a:cs typeface="Times New Roman"/>
            </a:endParaRPr>
          </a:p>
          <a:p>
            <a:pPr algn="ctr" marL="4380865" marR="5080" indent="-1905">
              <a:lnSpc>
                <a:spcPts val="2930"/>
              </a:lnSpc>
              <a:spcBef>
                <a:spcPts val="40"/>
              </a:spcBef>
              <a:tabLst>
                <a:tab pos="7467600" algn="l"/>
              </a:tabLst>
            </a:pPr>
            <a:r>
              <a:rPr dirty="0" sz="2400">
                <a:latin typeface="Times New Roman"/>
                <a:cs typeface="Times New Roman"/>
              </a:rPr>
              <a:t>Le</a:t>
            </a:r>
            <a:r>
              <a:rPr dirty="0" sz="2400" spc="2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rap</a:t>
            </a:r>
            <a:r>
              <a:rPr dirty="0" sz="2400" spc="2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gambien</a:t>
            </a:r>
            <a:r>
              <a:rPr dirty="0" sz="2400" spc="2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2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</a:t>
            </a:r>
            <a:r>
              <a:rPr dirty="0" sz="2400" spc="2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spécificité</a:t>
            </a:r>
            <a:r>
              <a:rPr dirty="0" sz="2400" spc="29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notamment </a:t>
            </a:r>
            <a:r>
              <a:rPr dirty="0" sz="2400">
                <a:latin typeface="Times New Roman"/>
                <a:cs typeface="Times New Roman"/>
              </a:rPr>
              <a:t>dans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son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style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d'écriture</a:t>
            </a:r>
            <a:r>
              <a:rPr dirty="0" sz="2400">
                <a:latin typeface="Times New Roman"/>
                <a:cs typeface="Times New Roman"/>
              </a:rPr>
              <a:t>	mais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aussi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dans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ses</a:t>
            </a:r>
            <a:endParaRPr sz="2400">
              <a:latin typeface="Times New Roman"/>
              <a:cs typeface="Times New Roman"/>
            </a:endParaRPr>
          </a:p>
          <a:p>
            <a:pPr algn="ctr" marL="778510">
              <a:lnSpc>
                <a:spcPts val="2745"/>
              </a:lnSpc>
            </a:pPr>
            <a:r>
              <a:rPr dirty="0" sz="2400" spc="-10">
                <a:latin typeface="Times New Roman"/>
                <a:cs typeface="Times New Roman"/>
              </a:rPr>
              <a:t>revendications.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06704" y="6078856"/>
            <a:ext cx="298259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spc="45">
                <a:latin typeface="Trebuchet MS"/>
                <a:cs typeface="Trebuchet MS"/>
              </a:rPr>
              <a:t>COLLOQUE</a:t>
            </a:r>
            <a:r>
              <a:rPr dirty="0" sz="1800" spc="200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DICO</a:t>
            </a:r>
            <a:r>
              <a:rPr dirty="0" sz="1800" spc="-12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2025</a:t>
            </a:r>
            <a:r>
              <a:rPr dirty="0" sz="1800" spc="-170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-</a:t>
            </a:r>
            <a:r>
              <a:rPr dirty="0" sz="1800" spc="-165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219450" y="3379"/>
            <a:ext cx="8972550" cy="6851650"/>
            <a:chOff x="3219450" y="3379"/>
            <a:chExt cx="8972550" cy="68516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01050" y="3379"/>
              <a:ext cx="3790949" cy="685160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9450" y="1371612"/>
              <a:ext cx="5467350" cy="527685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5250" y="2857499"/>
              <a:ext cx="4086225" cy="33623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562350" y="1409699"/>
              <a:ext cx="4791075" cy="4600575"/>
            </a:xfrm>
            <a:custGeom>
              <a:avLst/>
              <a:gdLst/>
              <a:ahLst/>
              <a:cxnLst/>
              <a:rect l="l" t="t" r="r" b="b"/>
              <a:pathLst>
                <a:path w="4791075" h="4600575">
                  <a:moveTo>
                    <a:pt x="2395601" y="0"/>
                  </a:moveTo>
                  <a:lnTo>
                    <a:pt x="2346104" y="481"/>
                  </a:lnTo>
                  <a:lnTo>
                    <a:pt x="2296852" y="1918"/>
                  </a:lnTo>
                  <a:lnTo>
                    <a:pt x="2247854" y="4303"/>
                  </a:lnTo>
                  <a:lnTo>
                    <a:pt x="2199120" y="7625"/>
                  </a:lnTo>
                  <a:lnTo>
                    <a:pt x="2150659" y="11875"/>
                  </a:lnTo>
                  <a:lnTo>
                    <a:pt x="2102481" y="17045"/>
                  </a:lnTo>
                  <a:lnTo>
                    <a:pt x="2054596" y="23125"/>
                  </a:lnTo>
                  <a:lnTo>
                    <a:pt x="2007014" y="30105"/>
                  </a:lnTo>
                  <a:lnTo>
                    <a:pt x="1959743" y="37978"/>
                  </a:lnTo>
                  <a:lnTo>
                    <a:pt x="1912794" y="46732"/>
                  </a:lnTo>
                  <a:lnTo>
                    <a:pt x="1866176" y="56359"/>
                  </a:lnTo>
                  <a:lnTo>
                    <a:pt x="1819899" y="66850"/>
                  </a:lnTo>
                  <a:lnTo>
                    <a:pt x="1773973" y="78195"/>
                  </a:lnTo>
                  <a:lnTo>
                    <a:pt x="1728407" y="90386"/>
                  </a:lnTo>
                  <a:lnTo>
                    <a:pt x="1683210" y="103413"/>
                  </a:lnTo>
                  <a:lnTo>
                    <a:pt x="1638393" y="117266"/>
                  </a:lnTo>
                  <a:lnTo>
                    <a:pt x="1593965" y="131937"/>
                  </a:lnTo>
                  <a:lnTo>
                    <a:pt x="1549935" y="147416"/>
                  </a:lnTo>
                  <a:lnTo>
                    <a:pt x="1506314" y="163694"/>
                  </a:lnTo>
                  <a:lnTo>
                    <a:pt x="1463111" y="180762"/>
                  </a:lnTo>
                  <a:lnTo>
                    <a:pt x="1420335" y="198610"/>
                  </a:lnTo>
                  <a:lnTo>
                    <a:pt x="1377997" y="217230"/>
                  </a:lnTo>
                  <a:lnTo>
                    <a:pt x="1336105" y="236612"/>
                  </a:lnTo>
                  <a:lnTo>
                    <a:pt x="1294670" y="256746"/>
                  </a:lnTo>
                  <a:lnTo>
                    <a:pt x="1253701" y="277624"/>
                  </a:lnTo>
                  <a:lnTo>
                    <a:pt x="1213207" y="299236"/>
                  </a:lnTo>
                  <a:lnTo>
                    <a:pt x="1173199" y="321573"/>
                  </a:lnTo>
                  <a:lnTo>
                    <a:pt x="1133686" y="344625"/>
                  </a:lnTo>
                  <a:lnTo>
                    <a:pt x="1094677" y="368385"/>
                  </a:lnTo>
                  <a:lnTo>
                    <a:pt x="1056183" y="392841"/>
                  </a:lnTo>
                  <a:lnTo>
                    <a:pt x="1018213" y="417985"/>
                  </a:lnTo>
                  <a:lnTo>
                    <a:pt x="980776" y="443809"/>
                  </a:lnTo>
                  <a:lnTo>
                    <a:pt x="943882" y="470301"/>
                  </a:lnTo>
                  <a:lnTo>
                    <a:pt x="907541" y="497454"/>
                  </a:lnTo>
                  <a:lnTo>
                    <a:pt x="871762" y="525258"/>
                  </a:lnTo>
                  <a:lnTo>
                    <a:pt x="836556" y="553704"/>
                  </a:lnTo>
                  <a:lnTo>
                    <a:pt x="801931" y="582782"/>
                  </a:lnTo>
                  <a:lnTo>
                    <a:pt x="767897" y="612483"/>
                  </a:lnTo>
                  <a:lnTo>
                    <a:pt x="734465" y="642799"/>
                  </a:lnTo>
                  <a:lnTo>
                    <a:pt x="701643" y="673719"/>
                  </a:lnTo>
                  <a:lnTo>
                    <a:pt x="669441" y="705234"/>
                  </a:lnTo>
                  <a:lnTo>
                    <a:pt x="637869" y="737336"/>
                  </a:lnTo>
                  <a:lnTo>
                    <a:pt x="606936" y="770015"/>
                  </a:lnTo>
                  <a:lnTo>
                    <a:pt x="576653" y="803261"/>
                  </a:lnTo>
                  <a:lnTo>
                    <a:pt x="547028" y="837066"/>
                  </a:lnTo>
                  <a:lnTo>
                    <a:pt x="518072" y="871421"/>
                  </a:lnTo>
                  <a:lnTo>
                    <a:pt x="489793" y="906315"/>
                  </a:lnTo>
                  <a:lnTo>
                    <a:pt x="462202" y="941740"/>
                  </a:lnTo>
                  <a:lnTo>
                    <a:pt x="435309" y="977687"/>
                  </a:lnTo>
                  <a:lnTo>
                    <a:pt x="409122" y="1014145"/>
                  </a:lnTo>
                  <a:lnTo>
                    <a:pt x="383652" y="1051107"/>
                  </a:lnTo>
                  <a:lnTo>
                    <a:pt x="358908" y="1088563"/>
                  </a:lnTo>
                  <a:lnTo>
                    <a:pt x="334900" y="1126503"/>
                  </a:lnTo>
                  <a:lnTo>
                    <a:pt x="311637" y="1164918"/>
                  </a:lnTo>
                  <a:lnTo>
                    <a:pt x="289129" y="1203799"/>
                  </a:lnTo>
                  <a:lnTo>
                    <a:pt x="267386" y="1243137"/>
                  </a:lnTo>
                  <a:lnTo>
                    <a:pt x="246417" y="1282923"/>
                  </a:lnTo>
                  <a:lnTo>
                    <a:pt x="226232" y="1323146"/>
                  </a:lnTo>
                  <a:lnTo>
                    <a:pt x="206841" y="1363799"/>
                  </a:lnTo>
                  <a:lnTo>
                    <a:pt x="188253" y="1404872"/>
                  </a:lnTo>
                  <a:lnTo>
                    <a:pt x="170478" y="1446354"/>
                  </a:lnTo>
                  <a:lnTo>
                    <a:pt x="153525" y="1488239"/>
                  </a:lnTo>
                  <a:lnTo>
                    <a:pt x="137405" y="1530515"/>
                  </a:lnTo>
                  <a:lnTo>
                    <a:pt x="122126" y="1573174"/>
                  </a:lnTo>
                  <a:lnTo>
                    <a:pt x="107698" y="1616206"/>
                  </a:lnTo>
                  <a:lnTo>
                    <a:pt x="94132" y="1659603"/>
                  </a:lnTo>
                  <a:lnTo>
                    <a:pt x="81436" y="1703355"/>
                  </a:lnTo>
                  <a:lnTo>
                    <a:pt x="69620" y="1747452"/>
                  </a:lnTo>
                  <a:lnTo>
                    <a:pt x="58694" y="1791886"/>
                  </a:lnTo>
                  <a:lnTo>
                    <a:pt x="48668" y="1836647"/>
                  </a:lnTo>
                  <a:lnTo>
                    <a:pt x="39551" y="1881727"/>
                  </a:lnTo>
                  <a:lnTo>
                    <a:pt x="31353" y="1927115"/>
                  </a:lnTo>
                  <a:lnTo>
                    <a:pt x="24083" y="1972802"/>
                  </a:lnTo>
                  <a:lnTo>
                    <a:pt x="17751" y="2018780"/>
                  </a:lnTo>
                  <a:lnTo>
                    <a:pt x="12367" y="2065039"/>
                  </a:lnTo>
                  <a:lnTo>
                    <a:pt x="7941" y="2111569"/>
                  </a:lnTo>
                  <a:lnTo>
                    <a:pt x="4481" y="2158362"/>
                  </a:lnTo>
                  <a:lnTo>
                    <a:pt x="1998" y="2205408"/>
                  </a:lnTo>
                  <a:lnTo>
                    <a:pt x="501" y="2252699"/>
                  </a:lnTo>
                  <a:lnTo>
                    <a:pt x="0" y="2300224"/>
                  </a:lnTo>
                  <a:lnTo>
                    <a:pt x="501" y="2347753"/>
                  </a:lnTo>
                  <a:lnTo>
                    <a:pt x="1998" y="2395048"/>
                  </a:lnTo>
                  <a:lnTo>
                    <a:pt x="4481" y="2442099"/>
                  </a:lnTo>
                  <a:lnTo>
                    <a:pt x="7941" y="2488896"/>
                  </a:lnTo>
                  <a:lnTo>
                    <a:pt x="12367" y="2535431"/>
                  </a:lnTo>
                  <a:lnTo>
                    <a:pt x="17751" y="2581694"/>
                  </a:lnTo>
                  <a:lnTo>
                    <a:pt x="24083" y="2627675"/>
                  </a:lnTo>
                  <a:lnTo>
                    <a:pt x="31353" y="2673367"/>
                  </a:lnTo>
                  <a:lnTo>
                    <a:pt x="39551" y="2718759"/>
                  </a:lnTo>
                  <a:lnTo>
                    <a:pt x="48668" y="2763841"/>
                  </a:lnTo>
                  <a:lnTo>
                    <a:pt x="58694" y="2808606"/>
                  </a:lnTo>
                  <a:lnTo>
                    <a:pt x="69620" y="2853044"/>
                  </a:lnTo>
                  <a:lnTo>
                    <a:pt x="81436" y="2897145"/>
                  </a:lnTo>
                  <a:lnTo>
                    <a:pt x="94132" y="2940900"/>
                  </a:lnTo>
                  <a:lnTo>
                    <a:pt x="107698" y="2984300"/>
                  </a:lnTo>
                  <a:lnTo>
                    <a:pt x="122126" y="3027335"/>
                  </a:lnTo>
                  <a:lnTo>
                    <a:pt x="137405" y="3069997"/>
                  </a:lnTo>
                  <a:lnTo>
                    <a:pt x="153525" y="3112276"/>
                  </a:lnTo>
                  <a:lnTo>
                    <a:pt x="170478" y="3154163"/>
                  </a:lnTo>
                  <a:lnTo>
                    <a:pt x="188253" y="3195649"/>
                  </a:lnTo>
                  <a:lnTo>
                    <a:pt x="206841" y="3236724"/>
                  </a:lnTo>
                  <a:lnTo>
                    <a:pt x="226232" y="3277379"/>
                  </a:lnTo>
                  <a:lnTo>
                    <a:pt x="246417" y="3317605"/>
                  </a:lnTo>
                  <a:lnTo>
                    <a:pt x="267386" y="3357393"/>
                  </a:lnTo>
                  <a:lnTo>
                    <a:pt x="289129" y="3396734"/>
                  </a:lnTo>
                  <a:lnTo>
                    <a:pt x="311637" y="3435617"/>
                  </a:lnTo>
                  <a:lnTo>
                    <a:pt x="334900" y="3474034"/>
                  </a:lnTo>
                  <a:lnTo>
                    <a:pt x="358908" y="3511977"/>
                  </a:lnTo>
                  <a:lnTo>
                    <a:pt x="383652" y="3549434"/>
                  </a:lnTo>
                  <a:lnTo>
                    <a:pt x="409122" y="3586398"/>
                  </a:lnTo>
                  <a:lnTo>
                    <a:pt x="435309" y="3622858"/>
                  </a:lnTo>
                  <a:lnTo>
                    <a:pt x="462202" y="3658807"/>
                  </a:lnTo>
                  <a:lnTo>
                    <a:pt x="489793" y="3694233"/>
                  </a:lnTo>
                  <a:lnTo>
                    <a:pt x="518072" y="3729129"/>
                  </a:lnTo>
                  <a:lnTo>
                    <a:pt x="547028" y="3763485"/>
                  </a:lnTo>
                  <a:lnTo>
                    <a:pt x="576653" y="3797291"/>
                  </a:lnTo>
                  <a:lnTo>
                    <a:pt x="606936" y="3830539"/>
                  </a:lnTo>
                  <a:lnTo>
                    <a:pt x="637869" y="3863220"/>
                  </a:lnTo>
                  <a:lnTo>
                    <a:pt x="669441" y="3895323"/>
                  </a:lnTo>
                  <a:lnTo>
                    <a:pt x="701643" y="3926839"/>
                  </a:lnTo>
                  <a:lnTo>
                    <a:pt x="734465" y="3957761"/>
                  </a:lnTo>
                  <a:lnTo>
                    <a:pt x="767897" y="3988077"/>
                  </a:lnTo>
                  <a:lnTo>
                    <a:pt x="801931" y="4017780"/>
                  </a:lnTo>
                  <a:lnTo>
                    <a:pt x="836556" y="4046859"/>
                  </a:lnTo>
                  <a:lnTo>
                    <a:pt x="871762" y="4075305"/>
                  </a:lnTo>
                  <a:lnTo>
                    <a:pt x="907541" y="4103110"/>
                  </a:lnTo>
                  <a:lnTo>
                    <a:pt x="943882" y="4130264"/>
                  </a:lnTo>
                  <a:lnTo>
                    <a:pt x="980776" y="4156757"/>
                  </a:lnTo>
                  <a:lnTo>
                    <a:pt x="1018213" y="4182581"/>
                  </a:lnTo>
                  <a:lnTo>
                    <a:pt x="1056183" y="4207726"/>
                  </a:lnTo>
                  <a:lnTo>
                    <a:pt x="1094677" y="4232183"/>
                  </a:lnTo>
                  <a:lnTo>
                    <a:pt x="1133686" y="4255943"/>
                  </a:lnTo>
                  <a:lnTo>
                    <a:pt x="1173199" y="4278996"/>
                  </a:lnTo>
                  <a:lnTo>
                    <a:pt x="1213207" y="4301334"/>
                  </a:lnTo>
                  <a:lnTo>
                    <a:pt x="1253701" y="4322946"/>
                  </a:lnTo>
                  <a:lnTo>
                    <a:pt x="1294670" y="4343825"/>
                  </a:lnTo>
                  <a:lnTo>
                    <a:pt x="1336105" y="4363959"/>
                  </a:lnTo>
                  <a:lnTo>
                    <a:pt x="1377997" y="4383341"/>
                  </a:lnTo>
                  <a:lnTo>
                    <a:pt x="1420335" y="4401961"/>
                  </a:lnTo>
                  <a:lnTo>
                    <a:pt x="1463111" y="4419810"/>
                  </a:lnTo>
                  <a:lnTo>
                    <a:pt x="1506314" y="4436878"/>
                  </a:lnTo>
                  <a:lnTo>
                    <a:pt x="1549935" y="4453156"/>
                  </a:lnTo>
                  <a:lnTo>
                    <a:pt x="1593965" y="4468636"/>
                  </a:lnTo>
                  <a:lnTo>
                    <a:pt x="1638393" y="4483307"/>
                  </a:lnTo>
                  <a:lnTo>
                    <a:pt x="1683210" y="4497160"/>
                  </a:lnTo>
                  <a:lnTo>
                    <a:pt x="1728407" y="4510187"/>
                  </a:lnTo>
                  <a:lnTo>
                    <a:pt x="1773973" y="4522378"/>
                  </a:lnTo>
                  <a:lnTo>
                    <a:pt x="1819899" y="4533724"/>
                  </a:lnTo>
                  <a:lnTo>
                    <a:pt x="1866176" y="4544215"/>
                  </a:lnTo>
                  <a:lnTo>
                    <a:pt x="1912794" y="4553842"/>
                  </a:lnTo>
                  <a:lnTo>
                    <a:pt x="1959743" y="4562596"/>
                  </a:lnTo>
                  <a:lnTo>
                    <a:pt x="2007014" y="4570468"/>
                  </a:lnTo>
                  <a:lnTo>
                    <a:pt x="2054596" y="4577449"/>
                  </a:lnTo>
                  <a:lnTo>
                    <a:pt x="2102481" y="4583529"/>
                  </a:lnTo>
                  <a:lnTo>
                    <a:pt x="2150659" y="4588699"/>
                  </a:lnTo>
                  <a:lnTo>
                    <a:pt x="2199120" y="4592949"/>
                  </a:lnTo>
                  <a:lnTo>
                    <a:pt x="2247854" y="4596271"/>
                  </a:lnTo>
                  <a:lnTo>
                    <a:pt x="2296852" y="4598656"/>
                  </a:lnTo>
                  <a:lnTo>
                    <a:pt x="2346104" y="4600093"/>
                  </a:lnTo>
                  <a:lnTo>
                    <a:pt x="2395601" y="4600575"/>
                  </a:lnTo>
                  <a:lnTo>
                    <a:pt x="2445092" y="4600093"/>
                  </a:lnTo>
                  <a:lnTo>
                    <a:pt x="2494340" y="4598656"/>
                  </a:lnTo>
                  <a:lnTo>
                    <a:pt x="2543333" y="4596271"/>
                  </a:lnTo>
                  <a:lnTo>
                    <a:pt x="2592063" y="4592949"/>
                  </a:lnTo>
                  <a:lnTo>
                    <a:pt x="2640520" y="4588699"/>
                  </a:lnTo>
                  <a:lnTo>
                    <a:pt x="2688693" y="4583529"/>
                  </a:lnTo>
                  <a:lnTo>
                    <a:pt x="2736574" y="4577449"/>
                  </a:lnTo>
                  <a:lnTo>
                    <a:pt x="2784153" y="4570468"/>
                  </a:lnTo>
                  <a:lnTo>
                    <a:pt x="2831420" y="4562596"/>
                  </a:lnTo>
                  <a:lnTo>
                    <a:pt x="2878365" y="4553842"/>
                  </a:lnTo>
                  <a:lnTo>
                    <a:pt x="2924979" y="4544215"/>
                  </a:lnTo>
                  <a:lnTo>
                    <a:pt x="2971253" y="4533724"/>
                  </a:lnTo>
                  <a:lnTo>
                    <a:pt x="3017176" y="4522378"/>
                  </a:lnTo>
                  <a:lnTo>
                    <a:pt x="3062739" y="4510187"/>
                  </a:lnTo>
                  <a:lnTo>
                    <a:pt x="3107932" y="4497160"/>
                  </a:lnTo>
                  <a:lnTo>
                    <a:pt x="3152746" y="4483307"/>
                  </a:lnTo>
                  <a:lnTo>
                    <a:pt x="3197171" y="4468636"/>
                  </a:lnTo>
                  <a:lnTo>
                    <a:pt x="3241198" y="4453156"/>
                  </a:lnTo>
                  <a:lnTo>
                    <a:pt x="3284816" y="4436878"/>
                  </a:lnTo>
                  <a:lnTo>
                    <a:pt x="3328017" y="4419810"/>
                  </a:lnTo>
                  <a:lnTo>
                    <a:pt x="3370790" y="4401961"/>
                  </a:lnTo>
                  <a:lnTo>
                    <a:pt x="3413126" y="4383341"/>
                  </a:lnTo>
                  <a:lnTo>
                    <a:pt x="3455015" y="4363959"/>
                  </a:lnTo>
                  <a:lnTo>
                    <a:pt x="3496448" y="4343825"/>
                  </a:lnTo>
                  <a:lnTo>
                    <a:pt x="3537415" y="4322946"/>
                  </a:lnTo>
                  <a:lnTo>
                    <a:pt x="3577906" y="4301334"/>
                  </a:lnTo>
                  <a:lnTo>
                    <a:pt x="3617912" y="4278996"/>
                  </a:lnTo>
                  <a:lnTo>
                    <a:pt x="3657423" y="4255943"/>
                  </a:lnTo>
                  <a:lnTo>
                    <a:pt x="3696430" y="4232183"/>
                  </a:lnTo>
                  <a:lnTo>
                    <a:pt x="3734922" y="4207726"/>
                  </a:lnTo>
                  <a:lnTo>
                    <a:pt x="3772890" y="4182581"/>
                  </a:lnTo>
                  <a:lnTo>
                    <a:pt x="3810326" y="4156757"/>
                  </a:lnTo>
                  <a:lnTo>
                    <a:pt x="3847218" y="4130264"/>
                  </a:lnTo>
                  <a:lnTo>
                    <a:pt x="3883557" y="4103110"/>
                  </a:lnTo>
                  <a:lnTo>
                    <a:pt x="3919334" y="4075305"/>
                  </a:lnTo>
                  <a:lnTo>
                    <a:pt x="3954539" y="4046859"/>
                  </a:lnTo>
                  <a:lnTo>
                    <a:pt x="3989163" y="4017780"/>
                  </a:lnTo>
                  <a:lnTo>
                    <a:pt x="4023195" y="3988077"/>
                  </a:lnTo>
                  <a:lnTo>
                    <a:pt x="4056626" y="3957761"/>
                  </a:lnTo>
                  <a:lnTo>
                    <a:pt x="4089447" y="3926840"/>
                  </a:lnTo>
                  <a:lnTo>
                    <a:pt x="4121648" y="3895323"/>
                  </a:lnTo>
                  <a:lnTo>
                    <a:pt x="4153219" y="3863220"/>
                  </a:lnTo>
                  <a:lnTo>
                    <a:pt x="4184150" y="3830539"/>
                  </a:lnTo>
                  <a:lnTo>
                    <a:pt x="4214433" y="3797291"/>
                  </a:lnTo>
                  <a:lnTo>
                    <a:pt x="4244057" y="3763485"/>
                  </a:lnTo>
                  <a:lnTo>
                    <a:pt x="4273012" y="3729129"/>
                  </a:lnTo>
                  <a:lnTo>
                    <a:pt x="4301290" y="3694233"/>
                  </a:lnTo>
                  <a:lnTo>
                    <a:pt x="4328880" y="3658807"/>
                  </a:lnTo>
                  <a:lnTo>
                    <a:pt x="4355773" y="3622858"/>
                  </a:lnTo>
                  <a:lnTo>
                    <a:pt x="4381959" y="3586398"/>
                  </a:lnTo>
                  <a:lnTo>
                    <a:pt x="4407428" y="3549434"/>
                  </a:lnTo>
                  <a:lnTo>
                    <a:pt x="4432172" y="3511977"/>
                  </a:lnTo>
                  <a:lnTo>
                    <a:pt x="4456179" y="3474034"/>
                  </a:lnTo>
                  <a:lnTo>
                    <a:pt x="4479441" y="3435617"/>
                  </a:lnTo>
                  <a:lnTo>
                    <a:pt x="4501949" y="3396734"/>
                  </a:lnTo>
                  <a:lnTo>
                    <a:pt x="4523691" y="3357393"/>
                  </a:lnTo>
                  <a:lnTo>
                    <a:pt x="4544660" y="3317605"/>
                  </a:lnTo>
                  <a:lnTo>
                    <a:pt x="4564844" y="3277379"/>
                  </a:lnTo>
                  <a:lnTo>
                    <a:pt x="4584235" y="3236724"/>
                  </a:lnTo>
                  <a:lnTo>
                    <a:pt x="4602823" y="3195649"/>
                  </a:lnTo>
                  <a:lnTo>
                    <a:pt x="4620598" y="3154163"/>
                  </a:lnTo>
                  <a:lnTo>
                    <a:pt x="4637550" y="3112276"/>
                  </a:lnTo>
                  <a:lnTo>
                    <a:pt x="4653671" y="3069997"/>
                  </a:lnTo>
                  <a:lnTo>
                    <a:pt x="4668949" y="3027335"/>
                  </a:lnTo>
                  <a:lnTo>
                    <a:pt x="4683377" y="2984300"/>
                  </a:lnTo>
                  <a:lnTo>
                    <a:pt x="4696943" y="2940900"/>
                  </a:lnTo>
                  <a:lnTo>
                    <a:pt x="4709639" y="2897145"/>
                  </a:lnTo>
                  <a:lnTo>
                    <a:pt x="4721454" y="2853044"/>
                  </a:lnTo>
                  <a:lnTo>
                    <a:pt x="4732380" y="2808606"/>
                  </a:lnTo>
                  <a:lnTo>
                    <a:pt x="4742406" y="2763841"/>
                  </a:lnTo>
                  <a:lnTo>
                    <a:pt x="4751523" y="2718759"/>
                  </a:lnTo>
                  <a:lnTo>
                    <a:pt x="4759721" y="2673367"/>
                  </a:lnTo>
                  <a:lnTo>
                    <a:pt x="4766991" y="2627675"/>
                  </a:lnTo>
                  <a:lnTo>
                    <a:pt x="4773323" y="2581694"/>
                  </a:lnTo>
                  <a:lnTo>
                    <a:pt x="4778707" y="2535431"/>
                  </a:lnTo>
                  <a:lnTo>
                    <a:pt x="4783133" y="2488896"/>
                  </a:lnTo>
                  <a:lnTo>
                    <a:pt x="4786593" y="2442099"/>
                  </a:lnTo>
                  <a:lnTo>
                    <a:pt x="4789076" y="2395048"/>
                  </a:lnTo>
                  <a:lnTo>
                    <a:pt x="4790573" y="2347753"/>
                  </a:lnTo>
                  <a:lnTo>
                    <a:pt x="4791075" y="2300224"/>
                  </a:lnTo>
                  <a:lnTo>
                    <a:pt x="4790573" y="2252699"/>
                  </a:lnTo>
                  <a:lnTo>
                    <a:pt x="4789076" y="2205408"/>
                  </a:lnTo>
                  <a:lnTo>
                    <a:pt x="4786593" y="2158362"/>
                  </a:lnTo>
                  <a:lnTo>
                    <a:pt x="4783133" y="2111569"/>
                  </a:lnTo>
                  <a:lnTo>
                    <a:pt x="4778707" y="2065039"/>
                  </a:lnTo>
                  <a:lnTo>
                    <a:pt x="4773323" y="2018780"/>
                  </a:lnTo>
                  <a:lnTo>
                    <a:pt x="4766991" y="1972802"/>
                  </a:lnTo>
                  <a:lnTo>
                    <a:pt x="4759721" y="1927115"/>
                  </a:lnTo>
                  <a:lnTo>
                    <a:pt x="4751523" y="1881727"/>
                  </a:lnTo>
                  <a:lnTo>
                    <a:pt x="4742406" y="1836647"/>
                  </a:lnTo>
                  <a:lnTo>
                    <a:pt x="4732380" y="1791886"/>
                  </a:lnTo>
                  <a:lnTo>
                    <a:pt x="4721454" y="1747452"/>
                  </a:lnTo>
                  <a:lnTo>
                    <a:pt x="4709639" y="1703355"/>
                  </a:lnTo>
                  <a:lnTo>
                    <a:pt x="4696943" y="1659603"/>
                  </a:lnTo>
                  <a:lnTo>
                    <a:pt x="4683377" y="1616206"/>
                  </a:lnTo>
                  <a:lnTo>
                    <a:pt x="4668949" y="1573174"/>
                  </a:lnTo>
                  <a:lnTo>
                    <a:pt x="4653671" y="1530515"/>
                  </a:lnTo>
                  <a:lnTo>
                    <a:pt x="4637550" y="1488239"/>
                  </a:lnTo>
                  <a:lnTo>
                    <a:pt x="4620598" y="1446354"/>
                  </a:lnTo>
                  <a:lnTo>
                    <a:pt x="4602823" y="1404872"/>
                  </a:lnTo>
                  <a:lnTo>
                    <a:pt x="4584235" y="1363799"/>
                  </a:lnTo>
                  <a:lnTo>
                    <a:pt x="4564844" y="1323146"/>
                  </a:lnTo>
                  <a:lnTo>
                    <a:pt x="4544660" y="1282923"/>
                  </a:lnTo>
                  <a:lnTo>
                    <a:pt x="4523691" y="1243137"/>
                  </a:lnTo>
                  <a:lnTo>
                    <a:pt x="4501949" y="1203799"/>
                  </a:lnTo>
                  <a:lnTo>
                    <a:pt x="4479441" y="1164918"/>
                  </a:lnTo>
                  <a:lnTo>
                    <a:pt x="4456179" y="1126503"/>
                  </a:lnTo>
                  <a:lnTo>
                    <a:pt x="4432172" y="1088563"/>
                  </a:lnTo>
                  <a:lnTo>
                    <a:pt x="4407428" y="1051107"/>
                  </a:lnTo>
                  <a:lnTo>
                    <a:pt x="4381959" y="1014145"/>
                  </a:lnTo>
                  <a:lnTo>
                    <a:pt x="4355773" y="977687"/>
                  </a:lnTo>
                  <a:lnTo>
                    <a:pt x="4328880" y="941740"/>
                  </a:lnTo>
                  <a:lnTo>
                    <a:pt x="4301290" y="906315"/>
                  </a:lnTo>
                  <a:lnTo>
                    <a:pt x="4273012" y="871421"/>
                  </a:lnTo>
                  <a:lnTo>
                    <a:pt x="4244057" y="837066"/>
                  </a:lnTo>
                  <a:lnTo>
                    <a:pt x="4214433" y="803261"/>
                  </a:lnTo>
                  <a:lnTo>
                    <a:pt x="4184150" y="770015"/>
                  </a:lnTo>
                  <a:lnTo>
                    <a:pt x="4153219" y="737336"/>
                  </a:lnTo>
                  <a:lnTo>
                    <a:pt x="4121648" y="705234"/>
                  </a:lnTo>
                  <a:lnTo>
                    <a:pt x="4089447" y="673719"/>
                  </a:lnTo>
                  <a:lnTo>
                    <a:pt x="4056626" y="642799"/>
                  </a:lnTo>
                  <a:lnTo>
                    <a:pt x="4023195" y="612483"/>
                  </a:lnTo>
                  <a:lnTo>
                    <a:pt x="3989163" y="582782"/>
                  </a:lnTo>
                  <a:lnTo>
                    <a:pt x="3954539" y="553704"/>
                  </a:lnTo>
                  <a:lnTo>
                    <a:pt x="3919334" y="525258"/>
                  </a:lnTo>
                  <a:lnTo>
                    <a:pt x="3883557" y="497454"/>
                  </a:lnTo>
                  <a:lnTo>
                    <a:pt x="3847218" y="470301"/>
                  </a:lnTo>
                  <a:lnTo>
                    <a:pt x="3810326" y="443809"/>
                  </a:lnTo>
                  <a:lnTo>
                    <a:pt x="3772890" y="417985"/>
                  </a:lnTo>
                  <a:lnTo>
                    <a:pt x="3734922" y="392841"/>
                  </a:lnTo>
                  <a:lnTo>
                    <a:pt x="3696430" y="368385"/>
                  </a:lnTo>
                  <a:lnTo>
                    <a:pt x="3657423" y="344625"/>
                  </a:lnTo>
                  <a:lnTo>
                    <a:pt x="3617912" y="321573"/>
                  </a:lnTo>
                  <a:lnTo>
                    <a:pt x="3577906" y="299236"/>
                  </a:lnTo>
                  <a:lnTo>
                    <a:pt x="3537415" y="277624"/>
                  </a:lnTo>
                  <a:lnTo>
                    <a:pt x="3496448" y="256746"/>
                  </a:lnTo>
                  <a:lnTo>
                    <a:pt x="3455015" y="236612"/>
                  </a:lnTo>
                  <a:lnTo>
                    <a:pt x="3413126" y="217230"/>
                  </a:lnTo>
                  <a:lnTo>
                    <a:pt x="3370790" y="198610"/>
                  </a:lnTo>
                  <a:lnTo>
                    <a:pt x="3328017" y="180762"/>
                  </a:lnTo>
                  <a:lnTo>
                    <a:pt x="3284816" y="163694"/>
                  </a:lnTo>
                  <a:lnTo>
                    <a:pt x="3241198" y="147416"/>
                  </a:lnTo>
                  <a:lnTo>
                    <a:pt x="3197171" y="131937"/>
                  </a:lnTo>
                  <a:lnTo>
                    <a:pt x="3152746" y="117266"/>
                  </a:lnTo>
                  <a:lnTo>
                    <a:pt x="3107932" y="103413"/>
                  </a:lnTo>
                  <a:lnTo>
                    <a:pt x="3062739" y="90386"/>
                  </a:lnTo>
                  <a:lnTo>
                    <a:pt x="3017176" y="78195"/>
                  </a:lnTo>
                  <a:lnTo>
                    <a:pt x="2971253" y="66850"/>
                  </a:lnTo>
                  <a:lnTo>
                    <a:pt x="2924979" y="56359"/>
                  </a:lnTo>
                  <a:lnTo>
                    <a:pt x="2878365" y="46732"/>
                  </a:lnTo>
                  <a:lnTo>
                    <a:pt x="2831420" y="37978"/>
                  </a:lnTo>
                  <a:lnTo>
                    <a:pt x="2784153" y="30105"/>
                  </a:lnTo>
                  <a:lnTo>
                    <a:pt x="2736574" y="23125"/>
                  </a:lnTo>
                  <a:lnTo>
                    <a:pt x="2688693" y="17045"/>
                  </a:lnTo>
                  <a:lnTo>
                    <a:pt x="2640520" y="11875"/>
                  </a:lnTo>
                  <a:lnTo>
                    <a:pt x="2592063" y="7625"/>
                  </a:lnTo>
                  <a:lnTo>
                    <a:pt x="2543333" y="4303"/>
                  </a:lnTo>
                  <a:lnTo>
                    <a:pt x="2494340" y="1918"/>
                  </a:lnTo>
                  <a:lnTo>
                    <a:pt x="2445092" y="481"/>
                  </a:lnTo>
                  <a:lnTo>
                    <a:pt x="239560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12441" y="147256"/>
            <a:ext cx="499999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5315" algn="l"/>
              </a:tabLst>
            </a:pPr>
            <a:r>
              <a:rPr dirty="0" sz="2400" spc="135">
                <a:solidFill>
                  <a:srgbClr val="094A9D"/>
                </a:solidFill>
              </a:rPr>
              <a:t>BI</a:t>
            </a:r>
            <a:r>
              <a:rPr dirty="0" sz="2400" spc="-395">
                <a:solidFill>
                  <a:srgbClr val="094A9D"/>
                </a:solidFill>
              </a:rPr>
              <a:t> </a:t>
            </a:r>
            <a:r>
              <a:rPr dirty="0" sz="2400" spc="195">
                <a:solidFill>
                  <a:srgbClr val="094A9D"/>
                </a:solidFill>
              </a:rPr>
              <a:t>OGR</a:t>
            </a:r>
            <a:r>
              <a:rPr dirty="0" sz="2400" spc="-385">
                <a:solidFill>
                  <a:srgbClr val="094A9D"/>
                </a:solidFill>
              </a:rPr>
              <a:t> </a:t>
            </a:r>
            <a:r>
              <a:rPr dirty="0" sz="2400" spc="85">
                <a:solidFill>
                  <a:srgbClr val="094A9D"/>
                </a:solidFill>
              </a:rPr>
              <a:t>AP</a:t>
            </a:r>
            <a:r>
              <a:rPr dirty="0" sz="2400" spc="-405">
                <a:solidFill>
                  <a:srgbClr val="094A9D"/>
                </a:solidFill>
              </a:rPr>
              <a:t> </a:t>
            </a:r>
            <a:r>
              <a:rPr dirty="0" sz="2400">
                <a:solidFill>
                  <a:srgbClr val="094A9D"/>
                </a:solidFill>
              </a:rPr>
              <a:t>H</a:t>
            </a:r>
            <a:r>
              <a:rPr dirty="0" sz="2400" spc="-415">
                <a:solidFill>
                  <a:srgbClr val="094A9D"/>
                </a:solidFill>
              </a:rPr>
              <a:t> </a:t>
            </a:r>
            <a:r>
              <a:rPr dirty="0" sz="2400" spc="85">
                <a:solidFill>
                  <a:srgbClr val="094A9D"/>
                </a:solidFill>
              </a:rPr>
              <a:t>IE</a:t>
            </a:r>
            <a:r>
              <a:rPr dirty="0" sz="2400" spc="-390">
                <a:solidFill>
                  <a:srgbClr val="094A9D"/>
                </a:solidFill>
              </a:rPr>
              <a:t> </a:t>
            </a:r>
            <a:r>
              <a:rPr dirty="0" sz="2400" spc="145">
                <a:solidFill>
                  <a:srgbClr val="094A9D"/>
                </a:solidFill>
              </a:rPr>
              <a:t>S</a:t>
            </a:r>
            <a:r>
              <a:rPr dirty="0" sz="2400" spc="305">
                <a:solidFill>
                  <a:srgbClr val="094A9D"/>
                </a:solidFill>
              </a:rPr>
              <a:t> </a:t>
            </a:r>
            <a:r>
              <a:rPr dirty="0" sz="2400" spc="75">
                <a:solidFill>
                  <a:srgbClr val="094A9D"/>
                </a:solidFill>
              </a:rPr>
              <a:t>D</a:t>
            </a:r>
            <a:r>
              <a:rPr dirty="0" sz="2400" spc="-405">
                <a:solidFill>
                  <a:srgbClr val="094A9D"/>
                </a:solidFill>
              </a:rPr>
              <a:t> </a:t>
            </a:r>
            <a:r>
              <a:rPr dirty="0" sz="2400" spc="145">
                <a:solidFill>
                  <a:srgbClr val="094A9D"/>
                </a:solidFill>
              </a:rPr>
              <a:t>ES</a:t>
            </a:r>
            <a:r>
              <a:rPr dirty="0" sz="2400">
                <a:solidFill>
                  <a:srgbClr val="094A9D"/>
                </a:solidFill>
              </a:rPr>
              <a:t>	3</a:t>
            </a:r>
            <a:r>
              <a:rPr dirty="0" sz="2400" spc="210">
                <a:solidFill>
                  <a:srgbClr val="094A9D"/>
                </a:solidFill>
              </a:rPr>
              <a:t> </a:t>
            </a:r>
            <a:r>
              <a:rPr dirty="0" sz="2400" spc="-70">
                <a:solidFill>
                  <a:srgbClr val="094A9D"/>
                </a:solidFill>
              </a:rPr>
              <a:t>A</a:t>
            </a:r>
            <a:r>
              <a:rPr dirty="0" sz="2400" spc="-390">
                <a:solidFill>
                  <a:srgbClr val="094A9D"/>
                </a:solidFill>
              </a:rPr>
              <a:t> </a:t>
            </a:r>
            <a:r>
              <a:rPr dirty="0" sz="2400" spc="-20">
                <a:solidFill>
                  <a:srgbClr val="094A9D"/>
                </a:solidFill>
              </a:rPr>
              <a:t>RT</a:t>
            </a:r>
            <a:r>
              <a:rPr dirty="0" sz="2400" spc="-425">
                <a:solidFill>
                  <a:srgbClr val="094A9D"/>
                </a:solidFill>
              </a:rPr>
              <a:t> </a:t>
            </a:r>
            <a:r>
              <a:rPr dirty="0" sz="2400" spc="120">
                <a:solidFill>
                  <a:srgbClr val="094A9D"/>
                </a:solidFill>
              </a:rPr>
              <a:t>IST</a:t>
            </a:r>
            <a:r>
              <a:rPr dirty="0" sz="2400" spc="-425">
                <a:solidFill>
                  <a:srgbClr val="094A9D"/>
                </a:solidFill>
              </a:rPr>
              <a:t> </a:t>
            </a:r>
            <a:r>
              <a:rPr dirty="0" sz="2400" spc="-60">
                <a:solidFill>
                  <a:srgbClr val="094A9D"/>
                </a:solidFill>
              </a:rPr>
              <a:t>E</a:t>
            </a:r>
            <a:r>
              <a:rPr dirty="0" sz="2400" spc="-395">
                <a:solidFill>
                  <a:srgbClr val="094A9D"/>
                </a:solidFill>
              </a:rPr>
              <a:t> </a:t>
            </a:r>
            <a:r>
              <a:rPr dirty="0" sz="2400" spc="95">
                <a:solidFill>
                  <a:srgbClr val="094A9D"/>
                </a:solidFill>
              </a:rPr>
              <a:t>S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4343146" y="2920682"/>
            <a:ext cx="3235325" cy="2560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solidFill>
                  <a:srgbClr val="44536A"/>
                </a:solidFill>
                <a:latin typeface="Trebuchet MS"/>
                <a:cs typeface="Trebuchet MS"/>
              </a:rPr>
              <a:t>ST</a:t>
            </a:r>
            <a:r>
              <a:rPr dirty="0" sz="1200" spc="-135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44536A"/>
                </a:solidFill>
                <a:latin typeface="Trebuchet MS"/>
                <a:cs typeface="Trebuchet MS"/>
              </a:rPr>
              <a:t>BRIKAMA</a:t>
            </a:r>
            <a:r>
              <a:rPr dirty="0" sz="1200" spc="-100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dirty="0" sz="1200" spc="-20">
                <a:solidFill>
                  <a:srgbClr val="44536A"/>
                </a:solidFill>
                <a:latin typeface="Trebuchet MS"/>
                <a:cs typeface="Trebuchet MS"/>
              </a:rPr>
              <a:t>BOYO</a:t>
            </a:r>
            <a:endParaRPr sz="1200">
              <a:latin typeface="Trebuchet MS"/>
              <a:cs typeface="Trebuchet MS"/>
            </a:endParaRPr>
          </a:p>
          <a:p>
            <a:pPr algn="just" marL="12700" marR="5080">
              <a:lnSpc>
                <a:spcPct val="100099"/>
              </a:lnSpc>
              <a:spcBef>
                <a:spcPts val="10"/>
              </a:spcBef>
            </a:pPr>
            <a:r>
              <a:rPr dirty="0" sz="1400" spc="5">
                <a:latin typeface="Trebuchet MS"/>
                <a:cs typeface="Trebuchet MS"/>
              </a:rPr>
              <a:t>Sanna</a:t>
            </a:r>
            <a:r>
              <a:rPr dirty="0" sz="1400" spc="475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Singhateh</a:t>
            </a:r>
            <a:r>
              <a:rPr dirty="0" sz="1400" spc="470">
                <a:latin typeface="Trebuchet MS"/>
                <a:cs typeface="Trebuchet MS"/>
              </a:rPr>
              <a:t> </a:t>
            </a:r>
            <a:r>
              <a:rPr dirty="0" sz="1400" spc="-120">
                <a:latin typeface="Trebuchet MS"/>
                <a:cs typeface="Trebuchet MS"/>
              </a:rPr>
              <a:t>,</a:t>
            </a:r>
            <a:r>
              <a:rPr dirty="0" sz="1400" spc="480">
                <a:latin typeface="Trebuchet MS"/>
                <a:cs typeface="Trebuchet MS"/>
              </a:rPr>
              <a:t> </a:t>
            </a:r>
            <a:r>
              <a:rPr dirty="0" sz="1400" spc="-85">
                <a:latin typeface="Trebuchet MS"/>
                <a:cs typeface="Trebuchet MS"/>
              </a:rPr>
              <a:t>natif</a:t>
            </a:r>
            <a:r>
              <a:rPr dirty="0" sz="1400" spc="509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de</a:t>
            </a:r>
            <a:r>
              <a:rPr dirty="0" sz="1400" spc="480">
                <a:latin typeface="Trebuchet MS"/>
                <a:cs typeface="Trebuchet MS"/>
              </a:rPr>
              <a:t> </a:t>
            </a:r>
            <a:r>
              <a:rPr dirty="0" sz="1400" spc="-65">
                <a:latin typeface="Trebuchet MS"/>
                <a:cs typeface="Trebuchet MS"/>
              </a:rPr>
              <a:t>Pipeline,</a:t>
            </a:r>
            <a:r>
              <a:rPr dirty="0" sz="1400" spc="47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a </a:t>
            </a:r>
            <a:r>
              <a:rPr dirty="0" sz="1400" spc="-10">
                <a:latin typeface="Trebuchet MS"/>
                <a:cs typeface="Trebuchet MS"/>
              </a:rPr>
              <a:t>commencé</a:t>
            </a:r>
            <a:r>
              <a:rPr dirty="0" sz="1400" spc="-25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sa</a:t>
            </a:r>
            <a:r>
              <a:rPr dirty="0" sz="1400" spc="-55">
                <a:latin typeface="Trebuchet MS"/>
                <a:cs typeface="Trebuchet MS"/>
              </a:rPr>
              <a:t> </a:t>
            </a:r>
            <a:r>
              <a:rPr dirty="0" sz="1400" spc="-70">
                <a:latin typeface="Trebuchet MS"/>
                <a:cs typeface="Trebuchet MS"/>
              </a:rPr>
              <a:t>carrière</a:t>
            </a:r>
            <a:r>
              <a:rPr dirty="0" sz="1400" spc="-5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musicale</a:t>
            </a:r>
            <a:r>
              <a:rPr dirty="0" sz="1400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en</a:t>
            </a:r>
            <a:r>
              <a:rPr dirty="0" sz="1400" spc="-75">
                <a:latin typeface="Trebuchet MS"/>
                <a:cs typeface="Trebuchet MS"/>
              </a:rPr>
              <a:t> </a:t>
            </a:r>
            <a:r>
              <a:rPr dirty="0" sz="1400" spc="10">
                <a:latin typeface="Trebuchet MS"/>
                <a:cs typeface="Trebuchet MS"/>
              </a:rPr>
              <a:t>2007</a:t>
            </a:r>
            <a:r>
              <a:rPr dirty="0" sz="1400" spc="-30">
                <a:latin typeface="Trebuchet MS"/>
                <a:cs typeface="Trebuchet MS"/>
              </a:rPr>
              <a:t> </a:t>
            </a:r>
            <a:r>
              <a:rPr dirty="0" sz="1400" spc="-120">
                <a:latin typeface="Trebuchet MS"/>
                <a:cs typeface="Trebuchet MS"/>
              </a:rPr>
              <a:t>,</a:t>
            </a:r>
            <a:r>
              <a:rPr dirty="0" sz="1400" spc="-10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inspire</a:t>
            </a:r>
            <a:r>
              <a:rPr dirty="0" sz="1400" spc="14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par</a:t>
            </a:r>
            <a:r>
              <a:rPr dirty="0" sz="1400" spc="14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le</a:t>
            </a:r>
            <a:r>
              <a:rPr dirty="0" sz="1400" spc="11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hip</a:t>
            </a:r>
            <a:r>
              <a:rPr dirty="0" sz="1400" spc="160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hop</a:t>
            </a:r>
            <a:r>
              <a:rPr dirty="0" sz="1400" spc="160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américain</a:t>
            </a:r>
            <a:r>
              <a:rPr dirty="0" sz="1400" spc="16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avec</a:t>
            </a:r>
            <a:r>
              <a:rPr dirty="0" sz="1400" spc="150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un</a:t>
            </a:r>
            <a:r>
              <a:rPr dirty="0" sz="1400" spc="-35">
                <a:latin typeface="Trebuchet MS"/>
                <a:cs typeface="Trebuchet MS"/>
              </a:rPr>
              <a:t> </a:t>
            </a:r>
            <a:r>
              <a:rPr dirty="0" sz="1400" spc="-55">
                <a:latin typeface="Trebuchet MS"/>
                <a:cs typeface="Trebuchet MS"/>
              </a:rPr>
              <a:t>style</a:t>
            </a:r>
            <a:r>
              <a:rPr dirty="0" sz="1400" spc="110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qui</a:t>
            </a:r>
            <a:r>
              <a:rPr dirty="0" sz="1400" spc="155">
                <a:latin typeface="Trebuchet MS"/>
                <a:cs typeface="Trebuchet MS"/>
              </a:rPr>
              <a:t> </a:t>
            </a:r>
            <a:r>
              <a:rPr dirty="0" sz="1400" spc="-65">
                <a:latin typeface="Trebuchet MS"/>
                <a:cs typeface="Trebuchet MS"/>
              </a:rPr>
              <a:t>met</a:t>
            </a:r>
            <a:r>
              <a:rPr dirty="0" sz="1400" spc="135">
                <a:latin typeface="Trebuchet MS"/>
                <a:cs typeface="Trebuchet MS"/>
              </a:rPr>
              <a:t> </a:t>
            </a:r>
            <a:r>
              <a:rPr dirty="0" sz="1400" spc="20">
                <a:latin typeface="Trebuchet MS"/>
                <a:cs typeface="Trebuchet MS"/>
              </a:rPr>
              <a:t>aussi</a:t>
            </a:r>
            <a:r>
              <a:rPr dirty="0" sz="1400" spc="9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en</a:t>
            </a:r>
            <a:r>
              <a:rPr dirty="0" sz="1400" spc="80">
                <a:latin typeface="Trebuchet MS"/>
                <a:cs typeface="Trebuchet MS"/>
              </a:rPr>
              <a:t> </a:t>
            </a:r>
            <a:r>
              <a:rPr dirty="0" sz="1400" spc="-75">
                <a:latin typeface="Trebuchet MS"/>
                <a:cs typeface="Trebuchet MS"/>
              </a:rPr>
              <a:t>exergue</a:t>
            </a:r>
            <a:r>
              <a:rPr dirty="0" sz="1400" spc="95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sa</a:t>
            </a:r>
            <a:r>
              <a:rPr dirty="0" sz="1400" spc="10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langue</a:t>
            </a:r>
            <a:r>
              <a:rPr dirty="0" sz="1400" spc="-25">
                <a:latin typeface="Trebuchet MS"/>
                <a:cs typeface="Trebuchet MS"/>
              </a:rPr>
              <a:t> </a:t>
            </a:r>
            <a:r>
              <a:rPr dirty="0" sz="1400" spc="-65">
                <a:latin typeface="Trebuchet MS"/>
                <a:cs typeface="Trebuchet MS"/>
              </a:rPr>
              <a:t>maternelle</a:t>
            </a:r>
            <a:r>
              <a:rPr dirty="0" sz="1400" spc="245">
                <a:latin typeface="Trebuchet MS"/>
                <a:cs typeface="Trebuchet MS"/>
              </a:rPr>
              <a:t> </a:t>
            </a:r>
            <a:r>
              <a:rPr dirty="0" sz="1400" spc="-120">
                <a:latin typeface="Trebuchet MS"/>
                <a:cs typeface="Trebuchet MS"/>
              </a:rPr>
              <a:t>:</a:t>
            </a:r>
            <a:r>
              <a:rPr dirty="0" sz="1400" spc="28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le</a:t>
            </a:r>
            <a:r>
              <a:rPr dirty="0" sz="1400" spc="235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mandinka</a:t>
            </a:r>
            <a:r>
              <a:rPr dirty="0" sz="1400" spc="275">
                <a:latin typeface="Trebuchet MS"/>
                <a:cs typeface="Trebuchet MS"/>
              </a:rPr>
              <a:t> </a:t>
            </a:r>
            <a:r>
              <a:rPr dirty="0" sz="1400" spc="-120">
                <a:latin typeface="Trebuchet MS"/>
                <a:cs typeface="Trebuchet MS"/>
              </a:rPr>
              <a:t>.</a:t>
            </a:r>
            <a:r>
              <a:rPr dirty="0" sz="1400" spc="28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Il</a:t>
            </a:r>
            <a:r>
              <a:rPr dirty="0" sz="1400" spc="24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est</a:t>
            </a:r>
            <a:r>
              <a:rPr dirty="0" sz="1400" spc="290">
                <a:latin typeface="Trebuchet MS"/>
                <a:cs typeface="Trebuchet MS"/>
              </a:rPr>
              <a:t> </a:t>
            </a:r>
            <a:r>
              <a:rPr dirty="0" sz="1400" spc="-55">
                <a:latin typeface="Trebuchet MS"/>
                <a:cs typeface="Trebuchet MS"/>
              </a:rPr>
              <a:t>auteur</a:t>
            </a:r>
            <a:r>
              <a:rPr dirty="0" sz="1400" spc="-80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compositeur</a:t>
            </a:r>
            <a:r>
              <a:rPr dirty="0" sz="1400" spc="380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de</a:t>
            </a:r>
            <a:r>
              <a:rPr dirty="0" sz="1400" spc="385">
                <a:latin typeface="Trebuchet MS"/>
                <a:cs typeface="Trebuchet MS"/>
              </a:rPr>
              <a:t> </a:t>
            </a:r>
            <a:r>
              <a:rPr dirty="0" sz="1400" spc="35">
                <a:latin typeface="Trebuchet MS"/>
                <a:cs typeface="Trebuchet MS"/>
              </a:rPr>
              <a:t>ses</a:t>
            </a:r>
            <a:r>
              <a:rPr dirty="0" sz="1400" spc="40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chansons.</a:t>
            </a:r>
            <a:r>
              <a:rPr dirty="0" sz="1400" spc="38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Il</a:t>
            </a:r>
            <a:r>
              <a:rPr dirty="0" sz="1400" spc="34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a</a:t>
            </a:r>
            <a:r>
              <a:rPr dirty="0" sz="1400" spc="370">
                <a:latin typeface="Trebuchet MS"/>
                <a:cs typeface="Trebuchet MS"/>
              </a:rPr>
              <a:t> </a:t>
            </a:r>
            <a:r>
              <a:rPr dirty="0" sz="1400" spc="-95">
                <a:latin typeface="Trebuchet MS"/>
                <a:cs typeface="Trebuchet MS"/>
              </a:rPr>
              <a:t>fait</a:t>
            </a:r>
            <a:r>
              <a:rPr dirty="0" sz="1400" spc="-90">
                <a:latin typeface="Trebuchet MS"/>
                <a:cs typeface="Trebuchet MS"/>
              </a:rPr>
              <a:t> </a:t>
            </a:r>
            <a:r>
              <a:rPr dirty="0" sz="1400" spc="-15">
                <a:latin typeface="Trebuchet MS"/>
                <a:cs typeface="Trebuchet MS"/>
              </a:rPr>
              <a:t>beaucoup</a:t>
            </a:r>
            <a:r>
              <a:rPr dirty="0" sz="1400" spc="-20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de</a:t>
            </a:r>
            <a:r>
              <a:rPr dirty="0" sz="1400" spc="-40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tournées</a:t>
            </a:r>
            <a:r>
              <a:rPr dirty="0" sz="1400" spc="-70">
                <a:latin typeface="Trebuchet MS"/>
                <a:cs typeface="Trebuchet MS"/>
              </a:rPr>
              <a:t> </a:t>
            </a:r>
            <a:r>
              <a:rPr dirty="0" sz="1400" spc="10">
                <a:latin typeface="Trebuchet MS"/>
                <a:cs typeface="Trebuchet MS"/>
              </a:rPr>
              <a:t>dans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le</a:t>
            </a:r>
            <a:r>
              <a:rPr dirty="0" sz="1400" spc="-90">
                <a:latin typeface="Trebuchet MS"/>
                <a:cs typeface="Trebuchet MS"/>
              </a:rPr>
              <a:t> </a:t>
            </a:r>
            <a:r>
              <a:rPr dirty="0" sz="1400" spc="-55">
                <a:latin typeface="Trebuchet MS"/>
                <a:cs typeface="Trebuchet MS"/>
              </a:rPr>
              <a:t>milieu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 spc="-75">
                <a:latin typeface="Trebuchet MS"/>
                <a:cs typeface="Trebuchet MS"/>
              </a:rPr>
              <a:t>rural </a:t>
            </a:r>
            <a:r>
              <a:rPr dirty="0" sz="1400" spc="-100">
                <a:latin typeface="Trebuchet MS"/>
                <a:cs typeface="Trebuchet MS"/>
              </a:rPr>
              <a:t>(Jara</a:t>
            </a:r>
            <a:r>
              <a:rPr dirty="0" sz="1400" spc="790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Soma),</a:t>
            </a:r>
            <a:r>
              <a:rPr dirty="0" sz="1400" spc="835">
                <a:latin typeface="Trebuchet MS"/>
                <a:cs typeface="Trebuchet MS"/>
              </a:rPr>
              <a:t> </a:t>
            </a:r>
            <a:r>
              <a:rPr dirty="0" sz="1400" spc="10">
                <a:latin typeface="Trebuchet MS"/>
                <a:cs typeface="Trebuchet MS"/>
              </a:rPr>
              <a:t>dans</a:t>
            </a:r>
            <a:r>
              <a:rPr dirty="0" sz="1400" spc="800">
                <a:latin typeface="Trebuchet MS"/>
                <a:cs typeface="Trebuchet MS"/>
              </a:rPr>
              <a:t> </a:t>
            </a:r>
            <a:r>
              <a:rPr dirty="0" sz="1400" spc="-15">
                <a:latin typeface="Trebuchet MS"/>
                <a:cs typeface="Trebuchet MS"/>
              </a:rPr>
              <a:t>les</a:t>
            </a:r>
            <a:r>
              <a:rPr dirty="0" sz="1400" spc="810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villes</a:t>
            </a:r>
            <a:r>
              <a:rPr dirty="0" sz="1400" spc="780">
                <a:latin typeface="Trebuchet MS"/>
                <a:cs typeface="Trebuchet MS"/>
              </a:rPr>
              <a:t> </a:t>
            </a:r>
            <a:r>
              <a:rPr dirty="0" sz="1400" spc="-5">
                <a:latin typeface="Trebuchet MS"/>
                <a:cs typeface="Trebuchet MS"/>
              </a:rPr>
              <a:t>comme</a:t>
            </a:r>
            <a:r>
              <a:rPr dirty="0" sz="1400" spc="-2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Brikama</a:t>
            </a:r>
            <a:r>
              <a:rPr dirty="0" sz="1400" spc="-20">
                <a:latin typeface="Trebuchet MS"/>
                <a:cs typeface="Trebuchet MS"/>
              </a:rPr>
              <a:t> </a:t>
            </a:r>
            <a:r>
              <a:rPr dirty="0" sz="1400" spc="-120">
                <a:latin typeface="Trebuchet MS"/>
                <a:cs typeface="Trebuchet MS"/>
              </a:rPr>
              <a:t>,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Banjul.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80">
                <a:latin typeface="Trebuchet MS"/>
                <a:cs typeface="Trebuchet MS"/>
              </a:rPr>
              <a:t>Invite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 spc="20">
                <a:latin typeface="Trebuchet MS"/>
                <a:cs typeface="Trebuchet MS"/>
              </a:rPr>
              <a:t>5</a:t>
            </a:r>
            <a:r>
              <a:rPr dirty="0" sz="1400" spc="-20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fois</a:t>
            </a:r>
            <a:r>
              <a:rPr dirty="0" sz="1400" spc="15">
                <a:latin typeface="Trebuchet MS"/>
                <a:cs typeface="Trebuchet MS"/>
              </a:rPr>
              <a:t> </a:t>
            </a:r>
            <a:r>
              <a:rPr dirty="0" sz="1400" spc="10">
                <a:latin typeface="Trebuchet MS"/>
                <a:cs typeface="Trebuchet MS"/>
              </a:rPr>
              <a:t>au</a:t>
            </a:r>
            <a:r>
              <a:rPr dirty="0" sz="1400" spc="-4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Sénégal </a:t>
            </a:r>
            <a:r>
              <a:rPr dirty="0" sz="1400" spc="-120">
                <a:latin typeface="Trebuchet MS"/>
                <a:cs typeface="Trebuchet MS"/>
              </a:rPr>
              <a:t>,</a:t>
            </a:r>
            <a:r>
              <a:rPr dirty="0" sz="1400" spc="-100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sa</a:t>
            </a:r>
            <a:r>
              <a:rPr dirty="0" sz="1400" spc="285">
                <a:latin typeface="Trebuchet MS"/>
                <a:cs typeface="Trebuchet MS"/>
              </a:rPr>
              <a:t> </a:t>
            </a:r>
            <a:r>
              <a:rPr dirty="0" sz="1400" spc="-70">
                <a:latin typeface="Trebuchet MS"/>
                <a:cs typeface="Trebuchet MS"/>
              </a:rPr>
              <a:t>dernière</a:t>
            </a:r>
            <a:r>
              <a:rPr dirty="0" sz="1400" spc="28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tournée</a:t>
            </a:r>
            <a:r>
              <a:rPr dirty="0" sz="1400" spc="32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a</a:t>
            </a:r>
            <a:r>
              <a:rPr dirty="0" sz="1400" spc="29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eu</a:t>
            </a:r>
            <a:r>
              <a:rPr dirty="0" sz="1400" spc="26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lieu</a:t>
            </a:r>
            <a:r>
              <a:rPr dirty="0" sz="1400" spc="310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aux</a:t>
            </a:r>
            <a:r>
              <a:rPr dirty="0" sz="1400" spc="29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USA.</a:t>
            </a:r>
            <a:r>
              <a:rPr dirty="0" sz="1400" spc="-10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Auteur</a:t>
            </a:r>
            <a:r>
              <a:rPr dirty="0" sz="1400" spc="-14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prolifique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438900" y="590550"/>
            <a:ext cx="2619375" cy="1562100"/>
            <a:chOff x="6438900" y="590550"/>
            <a:chExt cx="2619375" cy="1562100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8900" y="590550"/>
              <a:ext cx="2619375" cy="15621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86575" y="809625"/>
              <a:ext cx="1762125" cy="117157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781800" y="628650"/>
              <a:ext cx="1943100" cy="885825"/>
            </a:xfrm>
            <a:custGeom>
              <a:avLst/>
              <a:gdLst/>
              <a:ahLst/>
              <a:cxnLst/>
              <a:rect l="l" t="t" r="r" b="b"/>
              <a:pathLst>
                <a:path w="1943100" h="885825">
                  <a:moveTo>
                    <a:pt x="971550" y="0"/>
                  </a:moveTo>
                  <a:lnTo>
                    <a:pt x="907670" y="941"/>
                  </a:lnTo>
                  <a:lnTo>
                    <a:pt x="844893" y="3728"/>
                  </a:lnTo>
                  <a:lnTo>
                    <a:pt x="783348" y="8301"/>
                  </a:lnTo>
                  <a:lnTo>
                    <a:pt x="723162" y="14603"/>
                  </a:lnTo>
                  <a:lnTo>
                    <a:pt x="664464" y="22574"/>
                  </a:lnTo>
                  <a:lnTo>
                    <a:pt x="607381" y="32157"/>
                  </a:lnTo>
                  <a:lnTo>
                    <a:pt x="552041" y="43293"/>
                  </a:lnTo>
                  <a:lnTo>
                    <a:pt x="498573" y="55924"/>
                  </a:lnTo>
                  <a:lnTo>
                    <a:pt x="447105" y="69991"/>
                  </a:lnTo>
                  <a:lnTo>
                    <a:pt x="397764" y="85437"/>
                  </a:lnTo>
                  <a:lnTo>
                    <a:pt x="350678" y="102203"/>
                  </a:lnTo>
                  <a:lnTo>
                    <a:pt x="305976" y="120230"/>
                  </a:lnTo>
                  <a:lnTo>
                    <a:pt x="263786" y="139460"/>
                  </a:lnTo>
                  <a:lnTo>
                    <a:pt x="224235" y="159836"/>
                  </a:lnTo>
                  <a:lnTo>
                    <a:pt x="187452" y="181298"/>
                  </a:lnTo>
                  <a:lnTo>
                    <a:pt x="153564" y="203788"/>
                  </a:lnTo>
                  <a:lnTo>
                    <a:pt x="122700" y="227248"/>
                  </a:lnTo>
                  <a:lnTo>
                    <a:pt x="70555" y="276845"/>
                  </a:lnTo>
                  <a:lnTo>
                    <a:pt x="32040" y="329622"/>
                  </a:lnTo>
                  <a:lnTo>
                    <a:pt x="8180" y="385112"/>
                  </a:lnTo>
                  <a:lnTo>
                    <a:pt x="0" y="442849"/>
                  </a:lnTo>
                  <a:lnTo>
                    <a:pt x="2066" y="471983"/>
                  </a:lnTo>
                  <a:lnTo>
                    <a:pt x="18214" y="528681"/>
                  </a:lnTo>
                  <a:lnTo>
                    <a:pt x="49529" y="582894"/>
                  </a:lnTo>
                  <a:lnTo>
                    <a:pt x="94987" y="634157"/>
                  </a:lnTo>
                  <a:lnTo>
                    <a:pt x="153564" y="682003"/>
                  </a:lnTo>
                  <a:lnTo>
                    <a:pt x="187451" y="704499"/>
                  </a:lnTo>
                  <a:lnTo>
                    <a:pt x="224235" y="725966"/>
                  </a:lnTo>
                  <a:lnTo>
                    <a:pt x="263786" y="746346"/>
                  </a:lnTo>
                  <a:lnTo>
                    <a:pt x="305976" y="765580"/>
                  </a:lnTo>
                  <a:lnTo>
                    <a:pt x="350678" y="783611"/>
                  </a:lnTo>
                  <a:lnTo>
                    <a:pt x="397763" y="800379"/>
                  </a:lnTo>
                  <a:lnTo>
                    <a:pt x="447105" y="815827"/>
                  </a:lnTo>
                  <a:lnTo>
                    <a:pt x="498573" y="829896"/>
                  </a:lnTo>
                  <a:lnTo>
                    <a:pt x="552041" y="842528"/>
                  </a:lnTo>
                  <a:lnTo>
                    <a:pt x="607381" y="853665"/>
                  </a:lnTo>
                  <a:lnTo>
                    <a:pt x="664463" y="863249"/>
                  </a:lnTo>
                  <a:lnTo>
                    <a:pt x="723162" y="871221"/>
                  </a:lnTo>
                  <a:lnTo>
                    <a:pt x="783348" y="877522"/>
                  </a:lnTo>
                  <a:lnTo>
                    <a:pt x="844893" y="882096"/>
                  </a:lnTo>
                  <a:lnTo>
                    <a:pt x="907670" y="884883"/>
                  </a:lnTo>
                  <a:lnTo>
                    <a:pt x="971550" y="885825"/>
                  </a:lnTo>
                  <a:lnTo>
                    <a:pt x="1035429" y="884883"/>
                  </a:lnTo>
                  <a:lnTo>
                    <a:pt x="1098206" y="882096"/>
                  </a:lnTo>
                  <a:lnTo>
                    <a:pt x="1159751" y="877522"/>
                  </a:lnTo>
                  <a:lnTo>
                    <a:pt x="1219937" y="871221"/>
                  </a:lnTo>
                  <a:lnTo>
                    <a:pt x="1278635" y="863249"/>
                  </a:lnTo>
                  <a:lnTo>
                    <a:pt x="1335718" y="853665"/>
                  </a:lnTo>
                  <a:lnTo>
                    <a:pt x="1391058" y="842528"/>
                  </a:lnTo>
                  <a:lnTo>
                    <a:pt x="1444526" y="829896"/>
                  </a:lnTo>
                  <a:lnTo>
                    <a:pt x="1495994" y="815827"/>
                  </a:lnTo>
                  <a:lnTo>
                    <a:pt x="1545335" y="800379"/>
                  </a:lnTo>
                  <a:lnTo>
                    <a:pt x="1592421" y="783611"/>
                  </a:lnTo>
                  <a:lnTo>
                    <a:pt x="1637123" y="765580"/>
                  </a:lnTo>
                  <a:lnTo>
                    <a:pt x="1679313" y="746346"/>
                  </a:lnTo>
                  <a:lnTo>
                    <a:pt x="1718864" y="725966"/>
                  </a:lnTo>
                  <a:lnTo>
                    <a:pt x="1755647" y="704499"/>
                  </a:lnTo>
                  <a:lnTo>
                    <a:pt x="1789535" y="682003"/>
                  </a:lnTo>
                  <a:lnTo>
                    <a:pt x="1820399" y="658536"/>
                  </a:lnTo>
                  <a:lnTo>
                    <a:pt x="1872544" y="608923"/>
                  </a:lnTo>
                  <a:lnTo>
                    <a:pt x="1911059" y="556127"/>
                  </a:lnTo>
                  <a:lnTo>
                    <a:pt x="1934919" y="500613"/>
                  </a:lnTo>
                  <a:lnTo>
                    <a:pt x="1943100" y="442849"/>
                  </a:lnTo>
                  <a:lnTo>
                    <a:pt x="1941033" y="413728"/>
                  </a:lnTo>
                  <a:lnTo>
                    <a:pt x="1924885" y="357057"/>
                  </a:lnTo>
                  <a:lnTo>
                    <a:pt x="1893570" y="302865"/>
                  </a:lnTo>
                  <a:lnTo>
                    <a:pt x="1848112" y="251620"/>
                  </a:lnTo>
                  <a:lnTo>
                    <a:pt x="1789535" y="203788"/>
                  </a:lnTo>
                  <a:lnTo>
                    <a:pt x="1755648" y="181298"/>
                  </a:lnTo>
                  <a:lnTo>
                    <a:pt x="1718864" y="159836"/>
                  </a:lnTo>
                  <a:lnTo>
                    <a:pt x="1679313" y="139460"/>
                  </a:lnTo>
                  <a:lnTo>
                    <a:pt x="1637123" y="120230"/>
                  </a:lnTo>
                  <a:lnTo>
                    <a:pt x="1592421" y="102203"/>
                  </a:lnTo>
                  <a:lnTo>
                    <a:pt x="1545336" y="85437"/>
                  </a:lnTo>
                  <a:lnTo>
                    <a:pt x="1495994" y="69991"/>
                  </a:lnTo>
                  <a:lnTo>
                    <a:pt x="1444526" y="55924"/>
                  </a:lnTo>
                  <a:lnTo>
                    <a:pt x="1391058" y="43293"/>
                  </a:lnTo>
                  <a:lnTo>
                    <a:pt x="1335718" y="32157"/>
                  </a:lnTo>
                  <a:lnTo>
                    <a:pt x="1278636" y="22574"/>
                  </a:lnTo>
                  <a:lnTo>
                    <a:pt x="1219937" y="14603"/>
                  </a:lnTo>
                  <a:lnTo>
                    <a:pt x="1159751" y="8301"/>
                  </a:lnTo>
                  <a:lnTo>
                    <a:pt x="1098206" y="3728"/>
                  </a:lnTo>
                  <a:lnTo>
                    <a:pt x="1035429" y="941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309484" y="867092"/>
            <a:ext cx="899794" cy="39052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0320">
              <a:lnSpc>
                <a:spcPts val="1430"/>
              </a:lnSpc>
              <a:spcBef>
                <a:spcPts val="155"/>
              </a:spcBef>
            </a:pPr>
            <a:r>
              <a:rPr dirty="0" sz="1200" spc="-10" b="1">
                <a:solidFill>
                  <a:srgbClr val="8F23FF"/>
                </a:solidFill>
                <a:latin typeface="Palatino Linotype"/>
                <a:cs typeface="Palatino Linotype"/>
              </a:rPr>
              <a:t>RAPPEURS GAMBIENS</a:t>
            </a:r>
            <a:endParaRPr sz="1200">
              <a:latin typeface="Palatino Linotype"/>
              <a:cs typeface="Palatino Linotype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0" y="590550"/>
            <a:ext cx="4133850" cy="4838700"/>
            <a:chOff x="0" y="590550"/>
            <a:chExt cx="4133850" cy="4838700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90550"/>
              <a:ext cx="4133850" cy="48387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1981200"/>
              <a:ext cx="3524250" cy="2714625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0" y="628650"/>
              <a:ext cx="3800475" cy="4162425"/>
            </a:xfrm>
            <a:custGeom>
              <a:avLst/>
              <a:gdLst/>
              <a:ahLst/>
              <a:cxnLst/>
              <a:rect l="l" t="t" r="r" b="b"/>
              <a:pathLst>
                <a:path w="3800475" h="4162425">
                  <a:moveTo>
                    <a:pt x="1690624" y="0"/>
                  </a:moveTo>
                  <a:lnTo>
                    <a:pt x="1642206" y="537"/>
                  </a:lnTo>
                  <a:lnTo>
                    <a:pt x="1594055" y="2141"/>
                  </a:lnTo>
                  <a:lnTo>
                    <a:pt x="1546183" y="4801"/>
                  </a:lnTo>
                  <a:lnTo>
                    <a:pt x="1498600" y="8505"/>
                  </a:lnTo>
                  <a:lnTo>
                    <a:pt x="1451320" y="13241"/>
                  </a:lnTo>
                  <a:lnTo>
                    <a:pt x="1404353" y="18999"/>
                  </a:lnTo>
                  <a:lnTo>
                    <a:pt x="1357711" y="25766"/>
                  </a:lnTo>
                  <a:lnTo>
                    <a:pt x="1311406" y="33531"/>
                  </a:lnTo>
                  <a:lnTo>
                    <a:pt x="1265450" y="42283"/>
                  </a:lnTo>
                  <a:lnTo>
                    <a:pt x="1219853" y="52009"/>
                  </a:lnTo>
                  <a:lnTo>
                    <a:pt x="1174628" y="62700"/>
                  </a:lnTo>
                  <a:lnTo>
                    <a:pt x="1129787" y="74343"/>
                  </a:lnTo>
                  <a:lnTo>
                    <a:pt x="1085340" y="86926"/>
                  </a:lnTo>
                  <a:lnTo>
                    <a:pt x="1041300" y="100439"/>
                  </a:lnTo>
                  <a:lnTo>
                    <a:pt x="997678" y="114869"/>
                  </a:lnTo>
                  <a:lnTo>
                    <a:pt x="954485" y="130206"/>
                  </a:lnTo>
                  <a:lnTo>
                    <a:pt x="911735" y="146437"/>
                  </a:lnTo>
                  <a:lnTo>
                    <a:pt x="869437" y="163552"/>
                  </a:lnTo>
                  <a:lnTo>
                    <a:pt x="827605" y="181538"/>
                  </a:lnTo>
                  <a:lnTo>
                    <a:pt x="786248" y="200385"/>
                  </a:lnTo>
                  <a:lnTo>
                    <a:pt x="745380" y="220081"/>
                  </a:lnTo>
                  <a:lnTo>
                    <a:pt x="705011" y="240613"/>
                  </a:lnTo>
                  <a:lnTo>
                    <a:pt x="665154" y="261972"/>
                  </a:lnTo>
                  <a:lnTo>
                    <a:pt x="625820" y="284146"/>
                  </a:lnTo>
                  <a:lnTo>
                    <a:pt x="587020" y="307122"/>
                  </a:lnTo>
                  <a:lnTo>
                    <a:pt x="548767" y="330889"/>
                  </a:lnTo>
                  <a:lnTo>
                    <a:pt x="511071" y="355437"/>
                  </a:lnTo>
                  <a:lnTo>
                    <a:pt x="473945" y="380753"/>
                  </a:lnTo>
                  <a:lnTo>
                    <a:pt x="437400" y="406826"/>
                  </a:lnTo>
                  <a:lnTo>
                    <a:pt x="401448" y="433644"/>
                  </a:lnTo>
                  <a:lnTo>
                    <a:pt x="366100" y="461197"/>
                  </a:lnTo>
                  <a:lnTo>
                    <a:pt x="331368" y="489472"/>
                  </a:lnTo>
                  <a:lnTo>
                    <a:pt x="297265" y="518458"/>
                  </a:lnTo>
                  <a:lnTo>
                    <a:pt x="263800" y="548144"/>
                  </a:lnTo>
                  <a:lnTo>
                    <a:pt x="230986" y="578517"/>
                  </a:lnTo>
                  <a:lnTo>
                    <a:pt x="198835" y="609568"/>
                  </a:lnTo>
                  <a:lnTo>
                    <a:pt x="167359" y="641283"/>
                  </a:lnTo>
                  <a:lnTo>
                    <a:pt x="136568" y="673652"/>
                  </a:lnTo>
                  <a:lnTo>
                    <a:pt x="106475" y="706664"/>
                  </a:lnTo>
                  <a:lnTo>
                    <a:pt x="77091" y="740306"/>
                  </a:lnTo>
                  <a:lnTo>
                    <a:pt x="48428" y="774567"/>
                  </a:lnTo>
                  <a:lnTo>
                    <a:pt x="20497" y="809436"/>
                  </a:lnTo>
                  <a:lnTo>
                    <a:pt x="0" y="836175"/>
                  </a:lnTo>
                  <a:lnTo>
                    <a:pt x="0" y="3326222"/>
                  </a:lnTo>
                  <a:lnTo>
                    <a:pt x="48428" y="3387833"/>
                  </a:lnTo>
                  <a:lnTo>
                    <a:pt x="77091" y="3422096"/>
                  </a:lnTo>
                  <a:lnTo>
                    <a:pt x="106475" y="3455740"/>
                  </a:lnTo>
                  <a:lnTo>
                    <a:pt x="136568" y="3488753"/>
                  </a:lnTo>
                  <a:lnTo>
                    <a:pt x="167359" y="3521123"/>
                  </a:lnTo>
                  <a:lnTo>
                    <a:pt x="198835" y="3552840"/>
                  </a:lnTo>
                  <a:lnTo>
                    <a:pt x="230986" y="3583892"/>
                  </a:lnTo>
                  <a:lnTo>
                    <a:pt x="263800" y="3614267"/>
                  </a:lnTo>
                  <a:lnTo>
                    <a:pt x="297265" y="3643954"/>
                  </a:lnTo>
                  <a:lnTo>
                    <a:pt x="331368" y="3672941"/>
                  </a:lnTo>
                  <a:lnTo>
                    <a:pt x="366100" y="3701217"/>
                  </a:lnTo>
                  <a:lnTo>
                    <a:pt x="401448" y="3728771"/>
                  </a:lnTo>
                  <a:lnTo>
                    <a:pt x="437400" y="3755590"/>
                  </a:lnTo>
                  <a:lnTo>
                    <a:pt x="473945" y="3781664"/>
                  </a:lnTo>
                  <a:lnTo>
                    <a:pt x="511071" y="3806981"/>
                  </a:lnTo>
                  <a:lnTo>
                    <a:pt x="548767" y="3831529"/>
                  </a:lnTo>
                  <a:lnTo>
                    <a:pt x="587020" y="3855297"/>
                  </a:lnTo>
                  <a:lnTo>
                    <a:pt x="625820" y="3878274"/>
                  </a:lnTo>
                  <a:lnTo>
                    <a:pt x="665154" y="3900448"/>
                  </a:lnTo>
                  <a:lnTo>
                    <a:pt x="705011" y="3921807"/>
                  </a:lnTo>
                  <a:lnTo>
                    <a:pt x="745380" y="3942340"/>
                  </a:lnTo>
                  <a:lnTo>
                    <a:pt x="786248" y="3962036"/>
                  </a:lnTo>
                  <a:lnTo>
                    <a:pt x="827605" y="3980884"/>
                  </a:lnTo>
                  <a:lnTo>
                    <a:pt x="869437" y="3998870"/>
                  </a:lnTo>
                  <a:lnTo>
                    <a:pt x="911735" y="4015985"/>
                  </a:lnTo>
                  <a:lnTo>
                    <a:pt x="954485" y="4032217"/>
                  </a:lnTo>
                  <a:lnTo>
                    <a:pt x="997678" y="4047554"/>
                  </a:lnTo>
                  <a:lnTo>
                    <a:pt x="1041300" y="4061984"/>
                  </a:lnTo>
                  <a:lnTo>
                    <a:pt x="1085340" y="4075497"/>
                  </a:lnTo>
                  <a:lnTo>
                    <a:pt x="1129787" y="4088081"/>
                  </a:lnTo>
                  <a:lnTo>
                    <a:pt x="1174628" y="4099724"/>
                  </a:lnTo>
                  <a:lnTo>
                    <a:pt x="1219853" y="4110414"/>
                  </a:lnTo>
                  <a:lnTo>
                    <a:pt x="1265450" y="4120141"/>
                  </a:lnTo>
                  <a:lnTo>
                    <a:pt x="1311406" y="4128893"/>
                  </a:lnTo>
                  <a:lnTo>
                    <a:pt x="1357711" y="4136658"/>
                  </a:lnTo>
                  <a:lnTo>
                    <a:pt x="1404353" y="4143425"/>
                  </a:lnTo>
                  <a:lnTo>
                    <a:pt x="1451320" y="4149183"/>
                  </a:lnTo>
                  <a:lnTo>
                    <a:pt x="1498600" y="4153919"/>
                  </a:lnTo>
                  <a:lnTo>
                    <a:pt x="1546183" y="4157623"/>
                  </a:lnTo>
                  <a:lnTo>
                    <a:pt x="1594055" y="4160283"/>
                  </a:lnTo>
                  <a:lnTo>
                    <a:pt x="1642206" y="4161887"/>
                  </a:lnTo>
                  <a:lnTo>
                    <a:pt x="1690624" y="4162425"/>
                  </a:lnTo>
                  <a:lnTo>
                    <a:pt x="1739045" y="4161887"/>
                  </a:lnTo>
                  <a:lnTo>
                    <a:pt x="1787199" y="4160283"/>
                  </a:lnTo>
                  <a:lnTo>
                    <a:pt x="1835075" y="4157623"/>
                  </a:lnTo>
                  <a:lnTo>
                    <a:pt x="1882661" y="4153919"/>
                  </a:lnTo>
                  <a:lnTo>
                    <a:pt x="1929945" y="4149183"/>
                  </a:lnTo>
                  <a:lnTo>
                    <a:pt x="1976915" y="4143425"/>
                  </a:lnTo>
                  <a:lnTo>
                    <a:pt x="2023560" y="4136658"/>
                  </a:lnTo>
                  <a:lnTo>
                    <a:pt x="2069868" y="4128893"/>
                  </a:lnTo>
                  <a:lnTo>
                    <a:pt x="2115828" y="4120141"/>
                  </a:lnTo>
                  <a:lnTo>
                    <a:pt x="2161428" y="4110414"/>
                  </a:lnTo>
                  <a:lnTo>
                    <a:pt x="2206656" y="4099724"/>
                  </a:lnTo>
                  <a:lnTo>
                    <a:pt x="2251501" y="4088081"/>
                  </a:lnTo>
                  <a:lnTo>
                    <a:pt x="2295951" y="4075497"/>
                  </a:lnTo>
                  <a:lnTo>
                    <a:pt x="2339994" y="4061984"/>
                  </a:lnTo>
                  <a:lnTo>
                    <a:pt x="2383618" y="4047554"/>
                  </a:lnTo>
                  <a:lnTo>
                    <a:pt x="2426813" y="4032217"/>
                  </a:lnTo>
                  <a:lnTo>
                    <a:pt x="2469567" y="4015985"/>
                  </a:lnTo>
                  <a:lnTo>
                    <a:pt x="2511867" y="3998870"/>
                  </a:lnTo>
                  <a:lnTo>
                    <a:pt x="2553702" y="3980884"/>
                  </a:lnTo>
                  <a:lnTo>
                    <a:pt x="2595061" y="3962036"/>
                  </a:lnTo>
                  <a:lnTo>
                    <a:pt x="2635932" y="3942340"/>
                  </a:lnTo>
                  <a:lnTo>
                    <a:pt x="2676303" y="3921807"/>
                  </a:lnTo>
                  <a:lnTo>
                    <a:pt x="2716163" y="3900448"/>
                  </a:lnTo>
                  <a:lnTo>
                    <a:pt x="2755500" y="3878274"/>
                  </a:lnTo>
                  <a:lnTo>
                    <a:pt x="2794302" y="3855297"/>
                  </a:lnTo>
                  <a:lnTo>
                    <a:pt x="2832557" y="3831529"/>
                  </a:lnTo>
                  <a:lnTo>
                    <a:pt x="2870255" y="3806981"/>
                  </a:lnTo>
                  <a:lnTo>
                    <a:pt x="2907384" y="3781664"/>
                  </a:lnTo>
                  <a:lnTo>
                    <a:pt x="2943931" y="3755590"/>
                  </a:lnTo>
                  <a:lnTo>
                    <a:pt x="2979885" y="3728771"/>
                  </a:lnTo>
                  <a:lnTo>
                    <a:pt x="3015235" y="3701217"/>
                  </a:lnTo>
                  <a:lnTo>
                    <a:pt x="3049968" y="3672941"/>
                  </a:lnTo>
                  <a:lnTo>
                    <a:pt x="3084074" y="3643954"/>
                  </a:lnTo>
                  <a:lnTo>
                    <a:pt x="3117540" y="3614267"/>
                  </a:lnTo>
                  <a:lnTo>
                    <a:pt x="3150356" y="3583892"/>
                  </a:lnTo>
                  <a:lnTo>
                    <a:pt x="3182508" y="3552840"/>
                  </a:lnTo>
                  <a:lnTo>
                    <a:pt x="3213987" y="3521123"/>
                  </a:lnTo>
                  <a:lnTo>
                    <a:pt x="3244779" y="3488753"/>
                  </a:lnTo>
                  <a:lnTo>
                    <a:pt x="3274874" y="3455740"/>
                  </a:lnTo>
                  <a:lnTo>
                    <a:pt x="3304260" y="3422096"/>
                  </a:lnTo>
                  <a:lnTo>
                    <a:pt x="3332924" y="3387833"/>
                  </a:lnTo>
                  <a:lnTo>
                    <a:pt x="3360856" y="3352963"/>
                  </a:lnTo>
                  <a:lnTo>
                    <a:pt x="3388044" y="3317496"/>
                  </a:lnTo>
                  <a:lnTo>
                    <a:pt x="3414477" y="3281444"/>
                  </a:lnTo>
                  <a:lnTo>
                    <a:pt x="3440142" y="3244818"/>
                  </a:lnTo>
                  <a:lnTo>
                    <a:pt x="3465027" y="3207631"/>
                  </a:lnTo>
                  <a:lnTo>
                    <a:pt x="3489122" y="3169894"/>
                  </a:lnTo>
                  <a:lnTo>
                    <a:pt x="3512415" y="3131617"/>
                  </a:lnTo>
                  <a:lnTo>
                    <a:pt x="3534894" y="3092813"/>
                  </a:lnTo>
                  <a:lnTo>
                    <a:pt x="3556547" y="3053493"/>
                  </a:lnTo>
                  <a:lnTo>
                    <a:pt x="3577363" y="3013669"/>
                  </a:lnTo>
                  <a:lnTo>
                    <a:pt x="3597329" y="2973351"/>
                  </a:lnTo>
                  <a:lnTo>
                    <a:pt x="3616436" y="2932553"/>
                  </a:lnTo>
                  <a:lnTo>
                    <a:pt x="3634670" y="2891283"/>
                  </a:lnTo>
                  <a:lnTo>
                    <a:pt x="3652020" y="2849556"/>
                  </a:lnTo>
                  <a:lnTo>
                    <a:pt x="3668475" y="2807381"/>
                  </a:lnTo>
                  <a:lnTo>
                    <a:pt x="3684023" y="2764771"/>
                  </a:lnTo>
                  <a:lnTo>
                    <a:pt x="3698652" y="2721736"/>
                  </a:lnTo>
                  <a:lnTo>
                    <a:pt x="3712351" y="2678289"/>
                  </a:lnTo>
                  <a:lnTo>
                    <a:pt x="3725108" y="2634441"/>
                  </a:lnTo>
                  <a:lnTo>
                    <a:pt x="3736911" y="2590203"/>
                  </a:lnTo>
                  <a:lnTo>
                    <a:pt x="3747748" y="2545587"/>
                  </a:lnTo>
                  <a:lnTo>
                    <a:pt x="3757609" y="2500604"/>
                  </a:lnTo>
                  <a:lnTo>
                    <a:pt x="3766482" y="2455266"/>
                  </a:lnTo>
                  <a:lnTo>
                    <a:pt x="3774354" y="2409584"/>
                  </a:lnTo>
                  <a:lnTo>
                    <a:pt x="3781214" y="2363570"/>
                  </a:lnTo>
                  <a:lnTo>
                    <a:pt x="3787051" y="2317234"/>
                  </a:lnTo>
                  <a:lnTo>
                    <a:pt x="3791852" y="2270590"/>
                  </a:lnTo>
                  <a:lnTo>
                    <a:pt x="3795607" y="2223648"/>
                  </a:lnTo>
                  <a:lnTo>
                    <a:pt x="3798303" y="2176419"/>
                  </a:lnTo>
                  <a:lnTo>
                    <a:pt x="3799930" y="2128915"/>
                  </a:lnTo>
                  <a:lnTo>
                    <a:pt x="3800475" y="2081149"/>
                  </a:lnTo>
                  <a:lnTo>
                    <a:pt x="3799930" y="2033387"/>
                  </a:lnTo>
                  <a:lnTo>
                    <a:pt x="3798303" y="1985888"/>
                  </a:lnTo>
                  <a:lnTo>
                    <a:pt x="3795607" y="1938664"/>
                  </a:lnTo>
                  <a:lnTo>
                    <a:pt x="3791852" y="1891727"/>
                  </a:lnTo>
                  <a:lnTo>
                    <a:pt x="3787051" y="1845087"/>
                  </a:lnTo>
                  <a:lnTo>
                    <a:pt x="3781214" y="1798757"/>
                  </a:lnTo>
                  <a:lnTo>
                    <a:pt x="3774354" y="1752747"/>
                  </a:lnTo>
                  <a:lnTo>
                    <a:pt x="3766482" y="1707069"/>
                  </a:lnTo>
                  <a:lnTo>
                    <a:pt x="3757609" y="1661735"/>
                  </a:lnTo>
                  <a:lnTo>
                    <a:pt x="3747748" y="1616756"/>
                  </a:lnTo>
                  <a:lnTo>
                    <a:pt x="3736911" y="1572144"/>
                  </a:lnTo>
                  <a:lnTo>
                    <a:pt x="3725108" y="1527909"/>
                  </a:lnTo>
                  <a:lnTo>
                    <a:pt x="3712351" y="1484065"/>
                  </a:lnTo>
                  <a:lnTo>
                    <a:pt x="3698652" y="1440621"/>
                  </a:lnTo>
                  <a:lnTo>
                    <a:pt x="3684023" y="1397590"/>
                  </a:lnTo>
                  <a:lnTo>
                    <a:pt x="3668475" y="1354983"/>
                  </a:lnTo>
                  <a:lnTo>
                    <a:pt x="3652020" y="1312812"/>
                  </a:lnTo>
                  <a:lnTo>
                    <a:pt x="3634670" y="1271087"/>
                  </a:lnTo>
                  <a:lnTo>
                    <a:pt x="3616436" y="1229821"/>
                  </a:lnTo>
                  <a:lnTo>
                    <a:pt x="3597329" y="1189025"/>
                  </a:lnTo>
                  <a:lnTo>
                    <a:pt x="3577363" y="1148710"/>
                  </a:lnTo>
                  <a:lnTo>
                    <a:pt x="3556547" y="1108888"/>
                  </a:lnTo>
                  <a:lnTo>
                    <a:pt x="3534894" y="1069571"/>
                  </a:lnTo>
                  <a:lnTo>
                    <a:pt x="3512415" y="1030769"/>
                  </a:lnTo>
                  <a:lnTo>
                    <a:pt x="3489122" y="992495"/>
                  </a:lnTo>
                  <a:lnTo>
                    <a:pt x="3465027" y="954760"/>
                  </a:lnTo>
                  <a:lnTo>
                    <a:pt x="3440142" y="917575"/>
                  </a:lnTo>
                  <a:lnTo>
                    <a:pt x="3414477" y="880951"/>
                  </a:lnTo>
                  <a:lnTo>
                    <a:pt x="3388044" y="844901"/>
                  </a:lnTo>
                  <a:lnTo>
                    <a:pt x="3360856" y="809436"/>
                  </a:lnTo>
                  <a:lnTo>
                    <a:pt x="3332924" y="774567"/>
                  </a:lnTo>
                  <a:lnTo>
                    <a:pt x="3304260" y="740306"/>
                  </a:lnTo>
                  <a:lnTo>
                    <a:pt x="3274874" y="706664"/>
                  </a:lnTo>
                  <a:lnTo>
                    <a:pt x="3244779" y="673652"/>
                  </a:lnTo>
                  <a:lnTo>
                    <a:pt x="3213987" y="641283"/>
                  </a:lnTo>
                  <a:lnTo>
                    <a:pt x="3182508" y="609568"/>
                  </a:lnTo>
                  <a:lnTo>
                    <a:pt x="3150356" y="578517"/>
                  </a:lnTo>
                  <a:lnTo>
                    <a:pt x="3117540" y="548144"/>
                  </a:lnTo>
                  <a:lnTo>
                    <a:pt x="3084074" y="518458"/>
                  </a:lnTo>
                  <a:lnTo>
                    <a:pt x="3049968" y="489472"/>
                  </a:lnTo>
                  <a:lnTo>
                    <a:pt x="3015235" y="461197"/>
                  </a:lnTo>
                  <a:lnTo>
                    <a:pt x="2979885" y="433644"/>
                  </a:lnTo>
                  <a:lnTo>
                    <a:pt x="2943931" y="406826"/>
                  </a:lnTo>
                  <a:lnTo>
                    <a:pt x="2907384" y="380753"/>
                  </a:lnTo>
                  <a:lnTo>
                    <a:pt x="2870255" y="355437"/>
                  </a:lnTo>
                  <a:lnTo>
                    <a:pt x="2832557" y="330889"/>
                  </a:lnTo>
                  <a:lnTo>
                    <a:pt x="2794302" y="307122"/>
                  </a:lnTo>
                  <a:lnTo>
                    <a:pt x="2755500" y="284146"/>
                  </a:lnTo>
                  <a:lnTo>
                    <a:pt x="2716163" y="261972"/>
                  </a:lnTo>
                  <a:lnTo>
                    <a:pt x="2676303" y="240613"/>
                  </a:lnTo>
                  <a:lnTo>
                    <a:pt x="2635932" y="220081"/>
                  </a:lnTo>
                  <a:lnTo>
                    <a:pt x="2595061" y="200385"/>
                  </a:lnTo>
                  <a:lnTo>
                    <a:pt x="2553702" y="181538"/>
                  </a:lnTo>
                  <a:lnTo>
                    <a:pt x="2511867" y="163552"/>
                  </a:lnTo>
                  <a:lnTo>
                    <a:pt x="2469567" y="146437"/>
                  </a:lnTo>
                  <a:lnTo>
                    <a:pt x="2426813" y="130206"/>
                  </a:lnTo>
                  <a:lnTo>
                    <a:pt x="2383618" y="114869"/>
                  </a:lnTo>
                  <a:lnTo>
                    <a:pt x="2339994" y="100439"/>
                  </a:lnTo>
                  <a:lnTo>
                    <a:pt x="2295951" y="86926"/>
                  </a:lnTo>
                  <a:lnTo>
                    <a:pt x="2251501" y="74343"/>
                  </a:lnTo>
                  <a:lnTo>
                    <a:pt x="2206656" y="62700"/>
                  </a:lnTo>
                  <a:lnTo>
                    <a:pt x="2161428" y="52009"/>
                  </a:lnTo>
                  <a:lnTo>
                    <a:pt x="2115828" y="42283"/>
                  </a:lnTo>
                  <a:lnTo>
                    <a:pt x="2069868" y="33531"/>
                  </a:lnTo>
                  <a:lnTo>
                    <a:pt x="2023560" y="25766"/>
                  </a:lnTo>
                  <a:lnTo>
                    <a:pt x="1976915" y="18999"/>
                  </a:lnTo>
                  <a:lnTo>
                    <a:pt x="1929945" y="13241"/>
                  </a:lnTo>
                  <a:lnTo>
                    <a:pt x="1882661" y="8505"/>
                  </a:lnTo>
                  <a:lnTo>
                    <a:pt x="1835075" y="4801"/>
                  </a:lnTo>
                  <a:lnTo>
                    <a:pt x="1787199" y="2141"/>
                  </a:lnTo>
                  <a:lnTo>
                    <a:pt x="1739045" y="537"/>
                  </a:lnTo>
                  <a:lnTo>
                    <a:pt x="169062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276542" y="2048255"/>
            <a:ext cx="2832735" cy="191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>
                <a:solidFill>
                  <a:srgbClr val="44536A"/>
                </a:solidFill>
                <a:latin typeface="Trebuchet MS"/>
                <a:cs typeface="Trebuchet MS"/>
              </a:rPr>
              <a:t>KILLA</a:t>
            </a:r>
            <a:r>
              <a:rPr dirty="0" sz="1200" spc="-70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dirty="0" sz="1200" spc="-25">
                <a:solidFill>
                  <a:srgbClr val="44536A"/>
                </a:solidFill>
                <a:latin typeface="Trebuchet MS"/>
                <a:cs typeface="Trebuchet MS"/>
              </a:rPr>
              <a:t>ACE</a:t>
            </a:r>
            <a:endParaRPr sz="1200">
              <a:latin typeface="Trebuchet MS"/>
              <a:cs typeface="Trebuchet MS"/>
            </a:endParaRPr>
          </a:p>
          <a:p>
            <a:pPr algn="just" marL="12700" marR="5080">
              <a:lnSpc>
                <a:spcPct val="99800"/>
              </a:lnSpc>
              <a:spcBef>
                <a:spcPts val="15"/>
              </a:spcBef>
            </a:pPr>
            <a:r>
              <a:rPr dirty="0" sz="1400" spc="-40">
                <a:latin typeface="Trebuchet MS"/>
                <a:cs typeface="Trebuchet MS"/>
              </a:rPr>
              <a:t>Ali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Cham</a:t>
            </a:r>
            <a:r>
              <a:rPr dirty="0" sz="1400" spc="-5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est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un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rappeur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controversé </a:t>
            </a:r>
            <a:r>
              <a:rPr dirty="0" sz="1400">
                <a:latin typeface="Trebuchet MS"/>
                <a:cs typeface="Trebuchet MS"/>
              </a:rPr>
              <a:t>et</a:t>
            </a:r>
            <a:r>
              <a:rPr dirty="0" sz="1400" spc="37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très</a:t>
            </a:r>
            <a:r>
              <a:rPr dirty="0" sz="1400" spc="39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critiqué</a:t>
            </a:r>
            <a:r>
              <a:rPr dirty="0" sz="1400" spc="38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envers</a:t>
            </a:r>
            <a:r>
              <a:rPr dirty="0" sz="1400" spc="434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le</a:t>
            </a:r>
            <a:r>
              <a:rPr dirty="0" sz="1400" spc="370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régime </a:t>
            </a:r>
            <a:r>
              <a:rPr dirty="0" sz="1400">
                <a:latin typeface="Trebuchet MS"/>
                <a:cs typeface="Trebuchet MS"/>
              </a:rPr>
              <a:t>Jammeh</a:t>
            </a:r>
            <a:r>
              <a:rPr dirty="0" sz="1400" spc="114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.</a:t>
            </a:r>
            <a:r>
              <a:rPr dirty="0" sz="1400" spc="105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Ses</a:t>
            </a:r>
            <a:r>
              <a:rPr dirty="0" sz="1400" spc="10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textes</a:t>
            </a:r>
            <a:r>
              <a:rPr dirty="0" sz="1400" spc="9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satiriques</a:t>
            </a:r>
            <a:r>
              <a:rPr dirty="0" sz="1400" spc="110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lui </a:t>
            </a:r>
            <a:r>
              <a:rPr dirty="0" sz="1400" spc="-70">
                <a:latin typeface="Trebuchet MS"/>
                <a:cs typeface="Trebuchet MS"/>
              </a:rPr>
              <a:t>prévaut</a:t>
            </a:r>
            <a:r>
              <a:rPr dirty="0" sz="1400" spc="-114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l'asile</a:t>
            </a:r>
            <a:r>
              <a:rPr dirty="0" sz="1400" spc="-80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 algn="just" marL="12700">
              <a:lnSpc>
                <a:spcPts val="1650"/>
              </a:lnSpc>
            </a:pPr>
            <a:r>
              <a:rPr dirty="0" sz="1400" spc="-20">
                <a:latin typeface="Trebuchet MS"/>
                <a:cs typeface="Trebuchet MS"/>
              </a:rPr>
              <a:t>Activiste,</a:t>
            </a:r>
            <a:r>
              <a:rPr dirty="0" sz="1400" spc="180">
                <a:latin typeface="Trebuchet MS"/>
                <a:cs typeface="Trebuchet MS"/>
              </a:rPr>
              <a:t>  </a:t>
            </a:r>
            <a:r>
              <a:rPr dirty="0" sz="1400" spc="-60">
                <a:latin typeface="Trebuchet MS"/>
                <a:cs typeface="Trebuchet MS"/>
              </a:rPr>
              <a:t>révolutionnaire.</a:t>
            </a:r>
            <a:r>
              <a:rPr dirty="0" sz="1400" spc="17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Parcours</a:t>
            </a:r>
            <a:endParaRPr sz="1400">
              <a:latin typeface="Trebuchet MS"/>
              <a:cs typeface="Trebuchet MS"/>
            </a:endParaRPr>
          </a:p>
          <a:p>
            <a:pPr algn="just" marL="12700" marR="5715">
              <a:lnSpc>
                <a:spcPts val="1650"/>
              </a:lnSpc>
              <a:spcBef>
                <a:spcPts val="125"/>
              </a:spcBef>
            </a:pPr>
            <a:r>
              <a:rPr dirty="0" sz="1400">
                <a:latin typeface="Trebuchet MS"/>
                <a:cs typeface="Trebuchet MS"/>
              </a:rPr>
              <a:t>atypique</a:t>
            </a:r>
            <a:r>
              <a:rPr dirty="0" sz="1400" spc="49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puisque</a:t>
            </a:r>
            <a:r>
              <a:rPr dirty="0" sz="1400" spc="47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ne</a:t>
            </a:r>
            <a:r>
              <a:rPr dirty="0" sz="1400" spc="4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en</a:t>
            </a:r>
            <a:r>
              <a:rPr dirty="0" sz="1400" spc="475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Gambie, </a:t>
            </a:r>
            <a:r>
              <a:rPr dirty="0" sz="1400" spc="-80">
                <a:latin typeface="Trebuchet MS"/>
                <a:cs typeface="Trebuchet MS"/>
              </a:rPr>
              <a:t>grandit</a:t>
            </a:r>
            <a:r>
              <a:rPr dirty="0" sz="1400" spc="-30">
                <a:latin typeface="Trebuchet MS"/>
                <a:cs typeface="Trebuchet MS"/>
              </a:rPr>
              <a:t> </a:t>
            </a:r>
            <a:r>
              <a:rPr dirty="0" sz="1400" spc="-90">
                <a:latin typeface="Trebuchet MS"/>
                <a:cs typeface="Trebuchet MS"/>
              </a:rPr>
              <a:t>entre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04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135">
                <a:latin typeface="Trebuchet MS"/>
                <a:cs typeface="Trebuchet MS"/>
              </a:rPr>
              <a:t>et</a:t>
            </a:r>
            <a:r>
              <a:rPr dirty="0" sz="1400" spc="2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14</a:t>
            </a:r>
            <a:r>
              <a:rPr dirty="0" sz="1400" spc="1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ans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aux</a:t>
            </a:r>
            <a:r>
              <a:rPr dirty="0" sz="1400" spc="1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USA</a:t>
            </a:r>
            <a:r>
              <a:rPr dirty="0" sz="1400" spc="-10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pr </a:t>
            </a:r>
            <a:r>
              <a:rPr dirty="0" sz="1400" spc="-85">
                <a:latin typeface="Trebuchet MS"/>
                <a:cs typeface="Trebuchet MS"/>
              </a:rPr>
              <a:t>revenir</a:t>
            </a:r>
            <a:r>
              <a:rPr dirty="0" sz="1400" spc="-150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en</a:t>
            </a:r>
            <a:r>
              <a:rPr dirty="0" sz="1400" spc="-150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Gambie</a:t>
            </a:r>
            <a:r>
              <a:rPr dirty="0" sz="1400" spc="-125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7524750" y="2438412"/>
            <a:ext cx="4667250" cy="4419600"/>
            <a:chOff x="7524750" y="2438412"/>
            <a:chExt cx="4667250" cy="4419600"/>
          </a:xfrm>
        </p:grpSpPr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24750" y="2438412"/>
              <a:ext cx="4667250" cy="441958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81975" y="4124350"/>
              <a:ext cx="3943350" cy="273364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7867650" y="2476500"/>
              <a:ext cx="4324350" cy="4381500"/>
            </a:xfrm>
            <a:custGeom>
              <a:avLst/>
              <a:gdLst/>
              <a:ahLst/>
              <a:cxnLst/>
              <a:rect l="l" t="t" r="r" b="b"/>
              <a:pathLst>
                <a:path w="4324350" h="4381500">
                  <a:moveTo>
                    <a:pt x="2295525" y="0"/>
                  </a:moveTo>
                  <a:lnTo>
                    <a:pt x="2247496" y="492"/>
                  </a:lnTo>
                  <a:lnTo>
                    <a:pt x="2199707" y="1963"/>
                  </a:lnTo>
                  <a:lnTo>
                    <a:pt x="2152169" y="4402"/>
                  </a:lnTo>
                  <a:lnTo>
                    <a:pt x="2104890" y="7801"/>
                  </a:lnTo>
                  <a:lnTo>
                    <a:pt x="2057881" y="12150"/>
                  </a:lnTo>
                  <a:lnTo>
                    <a:pt x="2011150" y="17438"/>
                  </a:lnTo>
                  <a:lnTo>
                    <a:pt x="1964708" y="23658"/>
                  </a:lnTo>
                  <a:lnTo>
                    <a:pt x="1918564" y="30798"/>
                  </a:lnTo>
                  <a:lnTo>
                    <a:pt x="1872727" y="38849"/>
                  </a:lnTo>
                  <a:lnTo>
                    <a:pt x="1827207" y="47802"/>
                  </a:lnTo>
                  <a:lnTo>
                    <a:pt x="1782014" y="57647"/>
                  </a:lnTo>
                  <a:lnTo>
                    <a:pt x="1737158" y="68375"/>
                  </a:lnTo>
                  <a:lnTo>
                    <a:pt x="1692647" y="79976"/>
                  </a:lnTo>
                  <a:lnTo>
                    <a:pt x="1648492" y="92440"/>
                  </a:lnTo>
                  <a:lnTo>
                    <a:pt x="1604702" y="105759"/>
                  </a:lnTo>
                  <a:lnTo>
                    <a:pt x="1561286" y="119921"/>
                  </a:lnTo>
                  <a:lnTo>
                    <a:pt x="1518255" y="134918"/>
                  </a:lnTo>
                  <a:lnTo>
                    <a:pt x="1475617" y="150740"/>
                  </a:lnTo>
                  <a:lnTo>
                    <a:pt x="1433383" y="167378"/>
                  </a:lnTo>
                  <a:lnTo>
                    <a:pt x="1391562" y="184821"/>
                  </a:lnTo>
                  <a:lnTo>
                    <a:pt x="1350164" y="203061"/>
                  </a:lnTo>
                  <a:lnTo>
                    <a:pt x="1309197" y="222087"/>
                  </a:lnTo>
                  <a:lnTo>
                    <a:pt x="1268673" y="241891"/>
                  </a:lnTo>
                  <a:lnTo>
                    <a:pt x="1228599" y="262462"/>
                  </a:lnTo>
                  <a:lnTo>
                    <a:pt x="1188987" y="283792"/>
                  </a:lnTo>
                  <a:lnTo>
                    <a:pt x="1149845" y="305869"/>
                  </a:lnTo>
                  <a:lnTo>
                    <a:pt x="1111183" y="328686"/>
                  </a:lnTo>
                  <a:lnTo>
                    <a:pt x="1073010" y="352232"/>
                  </a:lnTo>
                  <a:lnTo>
                    <a:pt x="1035337" y="376497"/>
                  </a:lnTo>
                  <a:lnTo>
                    <a:pt x="998173" y="401472"/>
                  </a:lnTo>
                  <a:lnTo>
                    <a:pt x="961527" y="427148"/>
                  </a:lnTo>
                  <a:lnTo>
                    <a:pt x="925409" y="453515"/>
                  </a:lnTo>
                  <a:lnTo>
                    <a:pt x="889829" y="480563"/>
                  </a:lnTo>
                  <a:lnTo>
                    <a:pt x="854796" y="508283"/>
                  </a:lnTo>
                  <a:lnTo>
                    <a:pt x="820319" y="536665"/>
                  </a:lnTo>
                  <a:lnTo>
                    <a:pt x="786409" y="565700"/>
                  </a:lnTo>
                  <a:lnTo>
                    <a:pt x="753075" y="595377"/>
                  </a:lnTo>
                  <a:lnTo>
                    <a:pt x="720326" y="625688"/>
                  </a:lnTo>
                  <a:lnTo>
                    <a:pt x="688172" y="656623"/>
                  </a:lnTo>
                  <a:lnTo>
                    <a:pt x="656623" y="688172"/>
                  </a:lnTo>
                  <a:lnTo>
                    <a:pt x="625688" y="720326"/>
                  </a:lnTo>
                  <a:lnTo>
                    <a:pt x="595377" y="753075"/>
                  </a:lnTo>
                  <a:lnTo>
                    <a:pt x="565700" y="786409"/>
                  </a:lnTo>
                  <a:lnTo>
                    <a:pt x="536665" y="820319"/>
                  </a:lnTo>
                  <a:lnTo>
                    <a:pt x="508283" y="854796"/>
                  </a:lnTo>
                  <a:lnTo>
                    <a:pt x="480563" y="889829"/>
                  </a:lnTo>
                  <a:lnTo>
                    <a:pt x="453515" y="925409"/>
                  </a:lnTo>
                  <a:lnTo>
                    <a:pt x="427148" y="961527"/>
                  </a:lnTo>
                  <a:lnTo>
                    <a:pt x="401472" y="998173"/>
                  </a:lnTo>
                  <a:lnTo>
                    <a:pt x="376497" y="1035337"/>
                  </a:lnTo>
                  <a:lnTo>
                    <a:pt x="352232" y="1073010"/>
                  </a:lnTo>
                  <a:lnTo>
                    <a:pt x="328686" y="1111183"/>
                  </a:lnTo>
                  <a:lnTo>
                    <a:pt x="305869" y="1149845"/>
                  </a:lnTo>
                  <a:lnTo>
                    <a:pt x="283792" y="1188987"/>
                  </a:lnTo>
                  <a:lnTo>
                    <a:pt x="262462" y="1228599"/>
                  </a:lnTo>
                  <a:lnTo>
                    <a:pt x="241891" y="1268673"/>
                  </a:lnTo>
                  <a:lnTo>
                    <a:pt x="222087" y="1309197"/>
                  </a:lnTo>
                  <a:lnTo>
                    <a:pt x="203061" y="1350164"/>
                  </a:lnTo>
                  <a:lnTo>
                    <a:pt x="184821" y="1391562"/>
                  </a:lnTo>
                  <a:lnTo>
                    <a:pt x="167378" y="1433383"/>
                  </a:lnTo>
                  <a:lnTo>
                    <a:pt x="150740" y="1475617"/>
                  </a:lnTo>
                  <a:lnTo>
                    <a:pt x="134918" y="1518255"/>
                  </a:lnTo>
                  <a:lnTo>
                    <a:pt x="119921" y="1561286"/>
                  </a:lnTo>
                  <a:lnTo>
                    <a:pt x="105759" y="1604702"/>
                  </a:lnTo>
                  <a:lnTo>
                    <a:pt x="92440" y="1648492"/>
                  </a:lnTo>
                  <a:lnTo>
                    <a:pt x="79976" y="1692647"/>
                  </a:lnTo>
                  <a:lnTo>
                    <a:pt x="68375" y="1737158"/>
                  </a:lnTo>
                  <a:lnTo>
                    <a:pt x="57647" y="1782014"/>
                  </a:lnTo>
                  <a:lnTo>
                    <a:pt x="47802" y="1827207"/>
                  </a:lnTo>
                  <a:lnTo>
                    <a:pt x="38849" y="1872727"/>
                  </a:lnTo>
                  <a:lnTo>
                    <a:pt x="30798" y="1918564"/>
                  </a:lnTo>
                  <a:lnTo>
                    <a:pt x="23658" y="1964708"/>
                  </a:lnTo>
                  <a:lnTo>
                    <a:pt x="17438" y="2011150"/>
                  </a:lnTo>
                  <a:lnTo>
                    <a:pt x="12150" y="2057881"/>
                  </a:lnTo>
                  <a:lnTo>
                    <a:pt x="7801" y="2104890"/>
                  </a:lnTo>
                  <a:lnTo>
                    <a:pt x="4402" y="2152169"/>
                  </a:lnTo>
                  <a:lnTo>
                    <a:pt x="1963" y="2199707"/>
                  </a:lnTo>
                  <a:lnTo>
                    <a:pt x="492" y="2247496"/>
                  </a:lnTo>
                  <a:lnTo>
                    <a:pt x="0" y="2295525"/>
                  </a:lnTo>
                  <a:lnTo>
                    <a:pt x="492" y="2343551"/>
                  </a:lnTo>
                  <a:lnTo>
                    <a:pt x="1963" y="2391337"/>
                  </a:lnTo>
                  <a:lnTo>
                    <a:pt x="4402" y="2438873"/>
                  </a:lnTo>
                  <a:lnTo>
                    <a:pt x="7801" y="2486150"/>
                  </a:lnTo>
                  <a:lnTo>
                    <a:pt x="12150" y="2533158"/>
                  </a:lnTo>
                  <a:lnTo>
                    <a:pt x="17438" y="2579886"/>
                  </a:lnTo>
                  <a:lnTo>
                    <a:pt x="23658" y="2626327"/>
                  </a:lnTo>
                  <a:lnTo>
                    <a:pt x="30798" y="2672470"/>
                  </a:lnTo>
                  <a:lnTo>
                    <a:pt x="38849" y="2718305"/>
                  </a:lnTo>
                  <a:lnTo>
                    <a:pt x="47802" y="2763823"/>
                  </a:lnTo>
                  <a:lnTo>
                    <a:pt x="57647" y="2809015"/>
                  </a:lnTo>
                  <a:lnTo>
                    <a:pt x="68375" y="2853870"/>
                  </a:lnTo>
                  <a:lnTo>
                    <a:pt x="79976" y="2898380"/>
                  </a:lnTo>
                  <a:lnTo>
                    <a:pt x="92440" y="2942534"/>
                  </a:lnTo>
                  <a:lnTo>
                    <a:pt x="105759" y="2986323"/>
                  </a:lnTo>
                  <a:lnTo>
                    <a:pt x="119921" y="3029738"/>
                  </a:lnTo>
                  <a:lnTo>
                    <a:pt x="134918" y="3072769"/>
                  </a:lnTo>
                  <a:lnTo>
                    <a:pt x="150740" y="3115406"/>
                  </a:lnTo>
                  <a:lnTo>
                    <a:pt x="167378" y="3157639"/>
                  </a:lnTo>
                  <a:lnTo>
                    <a:pt x="184821" y="3199460"/>
                  </a:lnTo>
                  <a:lnTo>
                    <a:pt x="203061" y="3240858"/>
                  </a:lnTo>
                  <a:lnTo>
                    <a:pt x="222087" y="3281824"/>
                  </a:lnTo>
                  <a:lnTo>
                    <a:pt x="241891" y="3322349"/>
                  </a:lnTo>
                  <a:lnTo>
                    <a:pt x="262462" y="3362422"/>
                  </a:lnTo>
                  <a:lnTo>
                    <a:pt x="283792" y="3402034"/>
                  </a:lnTo>
                  <a:lnTo>
                    <a:pt x="305869" y="3441176"/>
                  </a:lnTo>
                  <a:lnTo>
                    <a:pt x="328686" y="3479838"/>
                  </a:lnTo>
                  <a:lnTo>
                    <a:pt x="352232" y="3518011"/>
                  </a:lnTo>
                  <a:lnTo>
                    <a:pt x="376497" y="3555684"/>
                  </a:lnTo>
                  <a:lnTo>
                    <a:pt x="401472" y="3592848"/>
                  </a:lnTo>
                  <a:lnTo>
                    <a:pt x="427148" y="3629494"/>
                  </a:lnTo>
                  <a:lnTo>
                    <a:pt x="453515" y="3665612"/>
                  </a:lnTo>
                  <a:lnTo>
                    <a:pt x="480563" y="3701193"/>
                  </a:lnTo>
                  <a:lnTo>
                    <a:pt x="508283" y="3736227"/>
                  </a:lnTo>
                  <a:lnTo>
                    <a:pt x="536665" y="3770704"/>
                  </a:lnTo>
                  <a:lnTo>
                    <a:pt x="565700" y="3804614"/>
                  </a:lnTo>
                  <a:lnTo>
                    <a:pt x="595377" y="3837949"/>
                  </a:lnTo>
                  <a:lnTo>
                    <a:pt x="625688" y="3870698"/>
                  </a:lnTo>
                  <a:lnTo>
                    <a:pt x="656623" y="3902853"/>
                  </a:lnTo>
                  <a:lnTo>
                    <a:pt x="688172" y="3934402"/>
                  </a:lnTo>
                  <a:lnTo>
                    <a:pt x="720326" y="3965338"/>
                  </a:lnTo>
                  <a:lnTo>
                    <a:pt x="753075" y="3995649"/>
                  </a:lnTo>
                  <a:lnTo>
                    <a:pt x="786409" y="4025328"/>
                  </a:lnTo>
                  <a:lnTo>
                    <a:pt x="820319" y="4054363"/>
                  </a:lnTo>
                  <a:lnTo>
                    <a:pt x="854796" y="4082746"/>
                  </a:lnTo>
                  <a:lnTo>
                    <a:pt x="889829" y="4110466"/>
                  </a:lnTo>
                  <a:lnTo>
                    <a:pt x="925409" y="4137515"/>
                  </a:lnTo>
                  <a:lnTo>
                    <a:pt x="961527" y="4163883"/>
                  </a:lnTo>
                  <a:lnTo>
                    <a:pt x="998173" y="4189560"/>
                  </a:lnTo>
                  <a:lnTo>
                    <a:pt x="1035337" y="4214536"/>
                  </a:lnTo>
                  <a:lnTo>
                    <a:pt x="1073010" y="4238802"/>
                  </a:lnTo>
                  <a:lnTo>
                    <a:pt x="1111183" y="4262349"/>
                  </a:lnTo>
                  <a:lnTo>
                    <a:pt x="1149845" y="4285166"/>
                  </a:lnTo>
                  <a:lnTo>
                    <a:pt x="1188987" y="4307244"/>
                  </a:lnTo>
                  <a:lnTo>
                    <a:pt x="1228599" y="4328574"/>
                  </a:lnTo>
                  <a:lnTo>
                    <a:pt x="1268673" y="4349146"/>
                  </a:lnTo>
                  <a:lnTo>
                    <a:pt x="1309197" y="4368951"/>
                  </a:lnTo>
                  <a:lnTo>
                    <a:pt x="1336215" y="4381500"/>
                  </a:lnTo>
                  <a:lnTo>
                    <a:pt x="3254834" y="4381500"/>
                  </a:lnTo>
                  <a:lnTo>
                    <a:pt x="3322376" y="4349146"/>
                  </a:lnTo>
                  <a:lnTo>
                    <a:pt x="3362450" y="4328574"/>
                  </a:lnTo>
                  <a:lnTo>
                    <a:pt x="3402062" y="4307244"/>
                  </a:lnTo>
                  <a:lnTo>
                    <a:pt x="3441204" y="4285166"/>
                  </a:lnTo>
                  <a:lnTo>
                    <a:pt x="3479866" y="4262349"/>
                  </a:lnTo>
                  <a:lnTo>
                    <a:pt x="3518039" y="4238802"/>
                  </a:lnTo>
                  <a:lnTo>
                    <a:pt x="3555712" y="4214536"/>
                  </a:lnTo>
                  <a:lnTo>
                    <a:pt x="3592876" y="4189560"/>
                  </a:lnTo>
                  <a:lnTo>
                    <a:pt x="3629522" y="4163883"/>
                  </a:lnTo>
                  <a:lnTo>
                    <a:pt x="3665640" y="4137515"/>
                  </a:lnTo>
                  <a:lnTo>
                    <a:pt x="3701220" y="4110466"/>
                  </a:lnTo>
                  <a:lnTo>
                    <a:pt x="3736253" y="4082746"/>
                  </a:lnTo>
                  <a:lnTo>
                    <a:pt x="3770730" y="4054363"/>
                  </a:lnTo>
                  <a:lnTo>
                    <a:pt x="3804640" y="4025328"/>
                  </a:lnTo>
                  <a:lnTo>
                    <a:pt x="3837974" y="3995649"/>
                  </a:lnTo>
                  <a:lnTo>
                    <a:pt x="3870723" y="3965338"/>
                  </a:lnTo>
                  <a:lnTo>
                    <a:pt x="3902877" y="3934402"/>
                  </a:lnTo>
                  <a:lnTo>
                    <a:pt x="3934426" y="3902853"/>
                  </a:lnTo>
                  <a:lnTo>
                    <a:pt x="3965361" y="3870698"/>
                  </a:lnTo>
                  <a:lnTo>
                    <a:pt x="3995672" y="3837949"/>
                  </a:lnTo>
                  <a:lnTo>
                    <a:pt x="4025349" y="3804614"/>
                  </a:lnTo>
                  <a:lnTo>
                    <a:pt x="4054384" y="3770704"/>
                  </a:lnTo>
                  <a:lnTo>
                    <a:pt x="4082766" y="3736227"/>
                  </a:lnTo>
                  <a:lnTo>
                    <a:pt x="4110486" y="3701193"/>
                  </a:lnTo>
                  <a:lnTo>
                    <a:pt x="4137534" y="3665612"/>
                  </a:lnTo>
                  <a:lnTo>
                    <a:pt x="4163901" y="3629494"/>
                  </a:lnTo>
                  <a:lnTo>
                    <a:pt x="4189577" y="3592848"/>
                  </a:lnTo>
                  <a:lnTo>
                    <a:pt x="4214552" y="3555684"/>
                  </a:lnTo>
                  <a:lnTo>
                    <a:pt x="4238817" y="3518011"/>
                  </a:lnTo>
                  <a:lnTo>
                    <a:pt x="4262363" y="3479838"/>
                  </a:lnTo>
                  <a:lnTo>
                    <a:pt x="4285180" y="3441176"/>
                  </a:lnTo>
                  <a:lnTo>
                    <a:pt x="4307257" y="3402034"/>
                  </a:lnTo>
                  <a:lnTo>
                    <a:pt x="4324350" y="3370291"/>
                  </a:lnTo>
                  <a:lnTo>
                    <a:pt x="4324350" y="1220730"/>
                  </a:lnTo>
                  <a:lnTo>
                    <a:pt x="4285180" y="1149845"/>
                  </a:lnTo>
                  <a:lnTo>
                    <a:pt x="4262363" y="1111183"/>
                  </a:lnTo>
                  <a:lnTo>
                    <a:pt x="4238817" y="1073010"/>
                  </a:lnTo>
                  <a:lnTo>
                    <a:pt x="4214552" y="1035337"/>
                  </a:lnTo>
                  <a:lnTo>
                    <a:pt x="4189577" y="998173"/>
                  </a:lnTo>
                  <a:lnTo>
                    <a:pt x="4163901" y="961527"/>
                  </a:lnTo>
                  <a:lnTo>
                    <a:pt x="4137534" y="925409"/>
                  </a:lnTo>
                  <a:lnTo>
                    <a:pt x="4110486" y="889829"/>
                  </a:lnTo>
                  <a:lnTo>
                    <a:pt x="4082766" y="854796"/>
                  </a:lnTo>
                  <a:lnTo>
                    <a:pt x="4054384" y="820319"/>
                  </a:lnTo>
                  <a:lnTo>
                    <a:pt x="4025349" y="786409"/>
                  </a:lnTo>
                  <a:lnTo>
                    <a:pt x="3995672" y="753075"/>
                  </a:lnTo>
                  <a:lnTo>
                    <a:pt x="3965361" y="720326"/>
                  </a:lnTo>
                  <a:lnTo>
                    <a:pt x="3934426" y="688172"/>
                  </a:lnTo>
                  <a:lnTo>
                    <a:pt x="3902877" y="656623"/>
                  </a:lnTo>
                  <a:lnTo>
                    <a:pt x="3870723" y="625688"/>
                  </a:lnTo>
                  <a:lnTo>
                    <a:pt x="3837974" y="595377"/>
                  </a:lnTo>
                  <a:lnTo>
                    <a:pt x="3804640" y="565700"/>
                  </a:lnTo>
                  <a:lnTo>
                    <a:pt x="3770730" y="536665"/>
                  </a:lnTo>
                  <a:lnTo>
                    <a:pt x="3736253" y="508283"/>
                  </a:lnTo>
                  <a:lnTo>
                    <a:pt x="3701220" y="480563"/>
                  </a:lnTo>
                  <a:lnTo>
                    <a:pt x="3665640" y="453515"/>
                  </a:lnTo>
                  <a:lnTo>
                    <a:pt x="3629522" y="427148"/>
                  </a:lnTo>
                  <a:lnTo>
                    <a:pt x="3592876" y="401472"/>
                  </a:lnTo>
                  <a:lnTo>
                    <a:pt x="3555712" y="376497"/>
                  </a:lnTo>
                  <a:lnTo>
                    <a:pt x="3518039" y="352232"/>
                  </a:lnTo>
                  <a:lnTo>
                    <a:pt x="3479866" y="328686"/>
                  </a:lnTo>
                  <a:lnTo>
                    <a:pt x="3441204" y="305869"/>
                  </a:lnTo>
                  <a:lnTo>
                    <a:pt x="3402062" y="283792"/>
                  </a:lnTo>
                  <a:lnTo>
                    <a:pt x="3362450" y="262462"/>
                  </a:lnTo>
                  <a:lnTo>
                    <a:pt x="3322376" y="241891"/>
                  </a:lnTo>
                  <a:lnTo>
                    <a:pt x="3281852" y="222087"/>
                  </a:lnTo>
                  <a:lnTo>
                    <a:pt x="3240885" y="203061"/>
                  </a:lnTo>
                  <a:lnTo>
                    <a:pt x="3199487" y="184821"/>
                  </a:lnTo>
                  <a:lnTo>
                    <a:pt x="3157666" y="167378"/>
                  </a:lnTo>
                  <a:lnTo>
                    <a:pt x="3115432" y="150740"/>
                  </a:lnTo>
                  <a:lnTo>
                    <a:pt x="3072794" y="134918"/>
                  </a:lnTo>
                  <a:lnTo>
                    <a:pt x="3029763" y="119921"/>
                  </a:lnTo>
                  <a:lnTo>
                    <a:pt x="2986347" y="105759"/>
                  </a:lnTo>
                  <a:lnTo>
                    <a:pt x="2942557" y="92440"/>
                  </a:lnTo>
                  <a:lnTo>
                    <a:pt x="2898402" y="79976"/>
                  </a:lnTo>
                  <a:lnTo>
                    <a:pt x="2853891" y="68375"/>
                  </a:lnTo>
                  <a:lnTo>
                    <a:pt x="2809035" y="57647"/>
                  </a:lnTo>
                  <a:lnTo>
                    <a:pt x="2763842" y="47802"/>
                  </a:lnTo>
                  <a:lnTo>
                    <a:pt x="2718322" y="38849"/>
                  </a:lnTo>
                  <a:lnTo>
                    <a:pt x="2672485" y="30798"/>
                  </a:lnTo>
                  <a:lnTo>
                    <a:pt x="2626341" y="23658"/>
                  </a:lnTo>
                  <a:lnTo>
                    <a:pt x="2579899" y="17438"/>
                  </a:lnTo>
                  <a:lnTo>
                    <a:pt x="2533168" y="12150"/>
                  </a:lnTo>
                  <a:lnTo>
                    <a:pt x="2486159" y="7801"/>
                  </a:lnTo>
                  <a:lnTo>
                    <a:pt x="2438880" y="4402"/>
                  </a:lnTo>
                  <a:lnTo>
                    <a:pt x="2391342" y="1963"/>
                  </a:lnTo>
                  <a:lnTo>
                    <a:pt x="2343553" y="492"/>
                  </a:lnTo>
                  <a:lnTo>
                    <a:pt x="229552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8626475" y="4186872"/>
            <a:ext cx="3091815" cy="195072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>
              <a:lnSpc>
                <a:spcPts val="1664"/>
              </a:lnSpc>
              <a:spcBef>
                <a:spcPts val="125"/>
              </a:spcBef>
            </a:pPr>
            <a:r>
              <a:rPr dirty="0" sz="1400">
                <a:solidFill>
                  <a:srgbClr val="44536A"/>
                </a:solidFill>
                <a:latin typeface="Trebuchet MS"/>
                <a:cs typeface="Trebuchet MS"/>
              </a:rPr>
              <a:t>NYANCHO</a:t>
            </a:r>
            <a:r>
              <a:rPr dirty="0" sz="1400" spc="114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44536A"/>
                </a:solidFill>
                <a:latin typeface="Trebuchet MS"/>
                <a:cs typeface="Trebuchet MS"/>
              </a:rPr>
              <a:t>A'PACHAKI</a:t>
            </a:r>
            <a:endParaRPr sz="1400">
              <a:latin typeface="Trebuchet MS"/>
              <a:cs typeface="Trebuchet MS"/>
            </a:endParaRPr>
          </a:p>
          <a:p>
            <a:pPr algn="just" marL="12700">
              <a:lnSpc>
                <a:spcPts val="1664"/>
              </a:lnSpc>
            </a:pPr>
            <a:r>
              <a:rPr dirty="0" sz="1400">
                <a:latin typeface="Trebuchet MS"/>
                <a:cs typeface="Trebuchet MS"/>
              </a:rPr>
              <a:t>Dodou</a:t>
            </a:r>
            <a:r>
              <a:rPr dirty="0" sz="1400" spc="-9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Manneh</a:t>
            </a:r>
            <a:r>
              <a:rPr dirty="0" sz="1400" spc="-130">
                <a:latin typeface="Trebuchet MS"/>
                <a:cs typeface="Trebuchet MS"/>
              </a:rPr>
              <a:t> </a:t>
            </a:r>
            <a:r>
              <a:rPr dirty="0" sz="1400" spc="-85">
                <a:latin typeface="Trebuchet MS"/>
                <a:cs typeface="Trebuchet MS"/>
              </a:rPr>
              <a:t>natif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de</a:t>
            </a:r>
            <a:r>
              <a:rPr dirty="0" sz="1400" spc="-80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Bakau</a:t>
            </a:r>
            <a:r>
              <a:rPr dirty="0" sz="1400" spc="-100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Newtown,</a:t>
            </a:r>
            <a:endParaRPr sz="1400">
              <a:latin typeface="Trebuchet MS"/>
              <a:cs typeface="Trebuchet MS"/>
            </a:endParaRPr>
          </a:p>
          <a:p>
            <a:pPr algn="just" marL="12700" marR="5080">
              <a:lnSpc>
                <a:spcPct val="99900"/>
              </a:lnSpc>
              <a:spcBef>
                <a:spcPts val="50"/>
              </a:spcBef>
            </a:pPr>
            <a:r>
              <a:rPr dirty="0" sz="1400">
                <a:latin typeface="Trebuchet MS"/>
                <a:cs typeface="Trebuchet MS"/>
              </a:rPr>
              <a:t>a</a:t>
            </a:r>
            <a:r>
              <a:rPr dirty="0" sz="1400" spc="10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commencé</a:t>
            </a:r>
            <a:r>
              <a:rPr dirty="0" sz="1400" spc="95">
                <a:latin typeface="Trebuchet MS"/>
                <a:cs typeface="Trebuchet MS"/>
              </a:rPr>
              <a:t>  </a:t>
            </a:r>
            <a:r>
              <a:rPr dirty="0" sz="1400" spc="50">
                <a:latin typeface="Trebuchet MS"/>
                <a:cs typeface="Trebuchet MS"/>
              </a:rPr>
              <a:t>sa</a:t>
            </a:r>
            <a:r>
              <a:rPr dirty="0" sz="1400" spc="10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carrière</a:t>
            </a:r>
            <a:r>
              <a:rPr dirty="0" sz="1400" spc="10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en</a:t>
            </a:r>
            <a:r>
              <a:rPr dirty="0" sz="1400" spc="85">
                <a:latin typeface="Trebuchet MS"/>
                <a:cs typeface="Trebuchet MS"/>
              </a:rPr>
              <a:t>  </a:t>
            </a:r>
            <a:r>
              <a:rPr dirty="0" sz="1400" spc="-10">
                <a:latin typeface="Trebuchet MS"/>
                <a:cs typeface="Trebuchet MS"/>
              </a:rPr>
              <a:t>2008, </a:t>
            </a:r>
            <a:r>
              <a:rPr dirty="0" sz="1400" spc="-40">
                <a:latin typeface="Trebuchet MS"/>
                <a:cs typeface="Trebuchet MS"/>
              </a:rPr>
              <a:t>encouragé</a:t>
            </a:r>
            <a:r>
              <a:rPr dirty="0" sz="1400" spc="-7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par</a:t>
            </a:r>
            <a:r>
              <a:rPr dirty="0" sz="1400" spc="-45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sa</a:t>
            </a:r>
            <a:r>
              <a:rPr dirty="0" sz="1400" spc="-105">
                <a:latin typeface="Trebuchet MS"/>
                <a:cs typeface="Trebuchet MS"/>
              </a:rPr>
              <a:t> </a:t>
            </a:r>
            <a:r>
              <a:rPr dirty="0" sz="1400" spc="-75">
                <a:latin typeface="Trebuchet MS"/>
                <a:cs typeface="Trebuchet MS"/>
              </a:rPr>
              <a:t>mère</a:t>
            </a:r>
            <a:r>
              <a:rPr dirty="0" sz="1400" spc="-30">
                <a:latin typeface="Trebuchet MS"/>
                <a:cs typeface="Trebuchet MS"/>
              </a:rPr>
              <a:t> </a:t>
            </a:r>
            <a:r>
              <a:rPr dirty="0" sz="1400" spc="-155">
                <a:latin typeface="Trebuchet MS"/>
                <a:cs typeface="Trebuchet MS"/>
              </a:rPr>
              <a:t>et</a:t>
            </a:r>
            <a:r>
              <a:rPr dirty="0" sz="1400" spc="45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inspire</a:t>
            </a:r>
            <a:r>
              <a:rPr dirty="0" sz="1400" spc="-40">
                <a:latin typeface="Trebuchet MS"/>
                <a:cs typeface="Trebuchet MS"/>
              </a:rPr>
              <a:t> </a:t>
            </a:r>
            <a:r>
              <a:rPr dirty="0" sz="1400" spc="-60">
                <a:latin typeface="Trebuchet MS"/>
                <a:cs typeface="Trebuchet MS"/>
              </a:rPr>
              <a:t>par</a:t>
            </a:r>
            <a:r>
              <a:rPr dirty="0" sz="1400" spc="-25">
                <a:latin typeface="Trebuchet MS"/>
                <a:cs typeface="Trebuchet MS"/>
              </a:rPr>
              <a:t> des </a:t>
            </a:r>
            <a:r>
              <a:rPr dirty="0" sz="1400">
                <a:latin typeface="Trebuchet MS"/>
                <a:cs typeface="Trebuchet MS"/>
              </a:rPr>
              <a:t>artistes</a:t>
            </a:r>
            <a:r>
              <a:rPr dirty="0" sz="1400" spc="8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comme</a:t>
            </a:r>
            <a:r>
              <a:rPr dirty="0" sz="1400" spc="8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Fafadi.</a:t>
            </a:r>
            <a:r>
              <a:rPr dirty="0" sz="1400" spc="8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Malgré</a:t>
            </a:r>
            <a:r>
              <a:rPr dirty="0" sz="1400" spc="80">
                <a:latin typeface="Trebuchet MS"/>
                <a:cs typeface="Trebuchet MS"/>
              </a:rPr>
              <a:t>  </a:t>
            </a:r>
            <a:r>
              <a:rPr dirty="0" sz="1400" spc="-25">
                <a:latin typeface="Trebuchet MS"/>
                <a:cs typeface="Trebuchet MS"/>
              </a:rPr>
              <a:t>des </a:t>
            </a:r>
            <a:r>
              <a:rPr dirty="0" sz="1400">
                <a:latin typeface="Trebuchet MS"/>
                <a:cs typeface="Trebuchet MS"/>
              </a:rPr>
              <a:t>obstacles</a:t>
            </a:r>
            <a:r>
              <a:rPr dirty="0" sz="1400" spc="16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financiers,</a:t>
            </a:r>
            <a:r>
              <a:rPr dirty="0" sz="1400" spc="165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il</a:t>
            </a:r>
            <a:r>
              <a:rPr dirty="0" sz="1400" spc="18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parvient</a:t>
            </a:r>
            <a:r>
              <a:rPr dirty="0" sz="1400" spc="160">
                <a:latin typeface="Trebuchet MS"/>
                <a:cs typeface="Trebuchet MS"/>
              </a:rPr>
              <a:t>  </a:t>
            </a:r>
            <a:r>
              <a:rPr dirty="0" sz="1400" spc="-50">
                <a:latin typeface="Trebuchet MS"/>
                <a:cs typeface="Trebuchet MS"/>
              </a:rPr>
              <a:t>a </a:t>
            </a:r>
            <a:r>
              <a:rPr dirty="0" sz="1400">
                <a:latin typeface="Trebuchet MS"/>
                <a:cs typeface="Trebuchet MS"/>
              </a:rPr>
              <a:t>s'imposer</a:t>
            </a:r>
            <a:r>
              <a:rPr dirty="0" sz="1400" spc="43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avec</a:t>
            </a:r>
            <a:r>
              <a:rPr dirty="0" sz="1400" spc="15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l'ambition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de</a:t>
            </a:r>
            <a:r>
              <a:rPr dirty="0" sz="1400" spc="20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s'imposer </a:t>
            </a:r>
            <a:r>
              <a:rPr dirty="0" sz="1400" spc="-20">
                <a:latin typeface="Trebuchet MS"/>
                <a:cs typeface="Trebuchet MS"/>
              </a:rPr>
              <a:t>sur</a:t>
            </a:r>
            <a:r>
              <a:rPr dirty="0" sz="1400" spc="-90">
                <a:latin typeface="Trebuchet MS"/>
                <a:cs typeface="Trebuchet MS"/>
              </a:rPr>
              <a:t> </a:t>
            </a:r>
            <a:r>
              <a:rPr dirty="0" sz="1400" spc="-100">
                <a:latin typeface="Trebuchet MS"/>
                <a:cs typeface="Trebuchet MS"/>
              </a:rPr>
              <a:t>la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scène</a:t>
            </a:r>
            <a:r>
              <a:rPr dirty="0" sz="1400" spc="-6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musicale</a:t>
            </a:r>
            <a:r>
              <a:rPr dirty="0" sz="1400" spc="20">
                <a:latin typeface="Trebuchet MS"/>
                <a:cs typeface="Trebuchet MS"/>
              </a:rPr>
              <a:t> </a:t>
            </a:r>
            <a:r>
              <a:rPr dirty="0" sz="1400" spc="-80">
                <a:latin typeface="Trebuchet MS"/>
                <a:cs typeface="Trebuchet MS"/>
              </a:rPr>
              <a:t>internationale.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25">
                <a:latin typeface="Trebuchet MS"/>
                <a:cs typeface="Trebuchet MS"/>
              </a:rPr>
              <a:t>Ses </a:t>
            </a:r>
            <a:r>
              <a:rPr dirty="0" sz="1400" spc="-10">
                <a:latin typeface="Trebuchet MS"/>
                <a:cs typeface="Trebuchet MS"/>
              </a:rPr>
              <a:t>paroles</a:t>
            </a:r>
            <a:r>
              <a:rPr dirty="0" sz="1400" spc="-60">
                <a:latin typeface="Trebuchet MS"/>
                <a:cs typeface="Trebuchet MS"/>
              </a:rPr>
              <a:t> </a:t>
            </a:r>
            <a:r>
              <a:rPr dirty="0" sz="1400" spc="-30">
                <a:latin typeface="Trebuchet MS"/>
                <a:cs typeface="Trebuchet MS"/>
              </a:rPr>
              <a:t>s'imprègnent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de</a:t>
            </a:r>
            <a:r>
              <a:rPr dirty="0" sz="1400" spc="-2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la</a:t>
            </a:r>
            <a:r>
              <a:rPr dirty="0" sz="1400" spc="-65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culture</a:t>
            </a:r>
            <a:r>
              <a:rPr dirty="0" sz="1400" spc="-60">
                <a:latin typeface="Trebuchet MS"/>
                <a:cs typeface="Trebuchet MS"/>
              </a:rPr>
              <a:t> </a:t>
            </a:r>
            <a:r>
              <a:rPr dirty="0" sz="1400" spc="-35">
                <a:latin typeface="Trebuchet MS"/>
                <a:cs typeface="Trebuchet MS"/>
              </a:rPr>
              <a:t>et</a:t>
            </a:r>
            <a:r>
              <a:rPr dirty="0" sz="1400" spc="-60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de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04900" y="514223"/>
            <a:ext cx="2062226" cy="194792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201150" y="2381123"/>
            <a:ext cx="2033651" cy="196697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29225" y="1247647"/>
            <a:ext cx="1995551" cy="206222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15475" y="1019175"/>
            <a:ext cx="1628775" cy="695325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8626475" y="6115618"/>
            <a:ext cx="1610360" cy="246379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25">
                <a:latin typeface="Trebuchet MS"/>
                <a:cs typeface="Trebuchet MS"/>
              </a:rPr>
              <a:t>la</a:t>
            </a:r>
            <a:r>
              <a:rPr dirty="0" sz="1400" spc="-165">
                <a:latin typeface="Trebuchet MS"/>
                <a:cs typeface="Trebuchet MS"/>
              </a:rPr>
              <a:t> </a:t>
            </a:r>
            <a:r>
              <a:rPr dirty="0" sz="1400" spc="-45">
                <a:latin typeface="Trebuchet MS"/>
                <a:cs typeface="Trebuchet MS"/>
              </a:rPr>
              <a:t>langue</a:t>
            </a:r>
            <a:r>
              <a:rPr dirty="0" sz="1400" spc="-10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mandinges.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5</a:t>
            </a:fld>
          </a:p>
        </p:txBody>
      </p:sp>
      <p:sp>
        <p:nvSpPr>
          <p:cNvPr id="30" name="object 30" descr=""/>
          <p:cNvSpPr txBox="1"/>
          <p:nvPr/>
        </p:nvSpPr>
        <p:spPr>
          <a:xfrm>
            <a:off x="83185" y="6528754"/>
            <a:ext cx="310451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204" b="1">
                <a:latin typeface="Trebuchet MS"/>
                <a:cs typeface="Trebuchet MS"/>
              </a:rPr>
              <a:t> </a:t>
            </a:r>
            <a:r>
              <a:rPr dirty="0" sz="1800" spc="85" b="1">
                <a:latin typeface="Trebuchet MS"/>
                <a:cs typeface="Trebuchet MS"/>
              </a:rPr>
              <a:t>DICO</a:t>
            </a:r>
            <a:r>
              <a:rPr dirty="0" sz="1800" spc="210" b="1">
                <a:latin typeface="Trebuchet MS"/>
                <a:cs typeface="Trebuchet MS"/>
              </a:rPr>
              <a:t> </a:t>
            </a:r>
            <a:r>
              <a:rPr dirty="0" sz="1800" spc="-95" b="1">
                <a:latin typeface="Trebuchet MS"/>
                <a:cs typeface="Trebuchet MS"/>
              </a:rPr>
              <a:t>2025</a:t>
            </a:r>
            <a:r>
              <a:rPr dirty="0" sz="1800" spc="-120" b="1">
                <a:latin typeface="Trebuchet MS"/>
                <a:cs typeface="Trebuchet MS"/>
              </a:rPr>
              <a:t> </a:t>
            </a:r>
            <a:r>
              <a:rPr dirty="0" sz="1800" spc="-60" b="1">
                <a:latin typeface="Trebuchet MS"/>
                <a:cs typeface="Trebuchet MS"/>
              </a:rPr>
              <a:t>-</a:t>
            </a:r>
            <a:r>
              <a:rPr dirty="0" sz="1800" spc="-150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481708" y="1327150"/>
          <a:ext cx="8477885" cy="4324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01685"/>
              </a:tblGrid>
              <a:tr h="576580"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2400" spc="65">
                          <a:solidFill>
                            <a:srgbClr val="B40062"/>
                          </a:solidFill>
                          <a:latin typeface="Trebuchet MS"/>
                          <a:cs typeface="Trebuchet MS"/>
                        </a:rPr>
                        <a:t>CADRE</a:t>
                      </a:r>
                      <a:r>
                        <a:rPr dirty="0" sz="2400" spc="-240">
                          <a:solidFill>
                            <a:srgbClr val="B40062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B40062"/>
                          </a:solidFill>
                          <a:latin typeface="Trebuchet MS"/>
                          <a:cs typeface="Trebuchet MS"/>
                        </a:rPr>
                        <a:t>Théorique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8575">
                    <a:lnT w="12700">
                      <a:solidFill>
                        <a:srgbClr val="5FA1F5"/>
                      </a:solidFill>
                      <a:prstDash val="solid"/>
                    </a:lnT>
                    <a:lnB w="12700">
                      <a:solidFill>
                        <a:srgbClr val="5FA1F5"/>
                      </a:solidFill>
                      <a:prstDash val="solid"/>
                    </a:lnB>
                  </a:tcPr>
                </a:tc>
              </a:tr>
              <a:tr h="3748404">
                <a:tc>
                  <a:txBody>
                    <a:bodyPr/>
                    <a:lstStyle/>
                    <a:p>
                      <a:pPr marL="434340" indent="-342265">
                        <a:lnSpc>
                          <a:spcPts val="2865"/>
                        </a:lnSpc>
                        <a:spcBef>
                          <a:spcPts val="229"/>
                        </a:spcBef>
                        <a:buFont typeface="Wingdings"/>
                        <a:buChar char=""/>
                        <a:tabLst>
                          <a:tab pos="434340" algn="l"/>
                        </a:tabLst>
                      </a:pPr>
                      <a:r>
                        <a:rPr dirty="0" sz="2400" spc="-7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Activisme</a:t>
                      </a:r>
                      <a:r>
                        <a:rPr dirty="0" sz="2400" spc="-229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sociale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 marL="434340" indent="-342265">
                        <a:lnSpc>
                          <a:spcPts val="2855"/>
                        </a:lnSpc>
                        <a:buFont typeface="Wingdings"/>
                        <a:buChar char=""/>
                        <a:tabLst>
                          <a:tab pos="434340" algn="l"/>
                        </a:tabLst>
                      </a:pPr>
                      <a:r>
                        <a:rPr dirty="0" sz="2400" spc="-4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Intermédialité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 marL="434340" indent="-342265">
                        <a:lnSpc>
                          <a:spcPts val="2870"/>
                        </a:lnSpc>
                        <a:buFont typeface="Wingdings"/>
                        <a:buChar char=""/>
                        <a:tabLst>
                          <a:tab pos="434340" algn="l"/>
                        </a:tabLst>
                      </a:pPr>
                      <a:r>
                        <a:rPr dirty="0" sz="2400" spc="-4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Transmédialité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Wingdings"/>
                        <a:buChar char=""/>
                        <a:tabLst>
                          <a:tab pos="434340" algn="l"/>
                        </a:tabLst>
                      </a:pPr>
                      <a:r>
                        <a:rPr dirty="0" sz="2400" spc="-7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Pratiques</a:t>
                      </a:r>
                      <a:r>
                        <a:rPr dirty="0" sz="2400" spc="-229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linguistiques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ts val="2870"/>
                        </a:lnSpc>
                      </a:pPr>
                      <a:r>
                        <a:rPr dirty="0" sz="2400" spc="-65">
                          <a:solidFill>
                            <a:srgbClr val="B40062"/>
                          </a:solidFill>
                          <a:latin typeface="Trebuchet MS"/>
                          <a:cs typeface="Trebuchet MS"/>
                        </a:rPr>
                        <a:t>Littérature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 marL="92075" marR="75565">
                        <a:lnSpc>
                          <a:spcPts val="2860"/>
                        </a:lnSpc>
                        <a:spcBef>
                          <a:spcPts val="100"/>
                        </a:spcBef>
                        <a:tabLst>
                          <a:tab pos="1683385" algn="l"/>
                          <a:tab pos="2829560" algn="l"/>
                          <a:tab pos="3945890" algn="l"/>
                          <a:tab pos="4314825" algn="l"/>
                          <a:tab pos="5615305" algn="l"/>
                          <a:tab pos="7115175" algn="l"/>
                          <a:tab pos="8230870" algn="l"/>
                        </a:tabLst>
                      </a:pP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Mamadou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Dramé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(2004)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5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6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Moussa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Coulibaly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(2022)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	</a:t>
                      </a:r>
                      <a:r>
                        <a:rPr dirty="0" sz="2400" spc="-24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Ndiémé</a:t>
                      </a:r>
                      <a:r>
                        <a:rPr dirty="0" sz="2400" spc="-3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Sow</a:t>
                      </a:r>
                      <a:r>
                        <a:rPr dirty="0" sz="2400" spc="-4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(2017)</a:t>
                      </a:r>
                      <a:r>
                        <a:rPr dirty="0" sz="2400" spc="-4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dirty="0" sz="2400" spc="-3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Khadimou</a:t>
                      </a:r>
                      <a:r>
                        <a:rPr dirty="0" sz="2400" spc="-3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Rassoul</a:t>
                      </a:r>
                      <a:r>
                        <a:rPr dirty="0" sz="24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4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Thiam</a:t>
                      </a:r>
                      <a:r>
                        <a:rPr dirty="0" sz="2400" spc="-5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(2015)</a:t>
                      </a:r>
                      <a:r>
                        <a:rPr dirty="0" sz="2400" spc="-4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dirty="0" sz="2400" spc="-3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Maria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ts val="2830"/>
                        </a:lnSpc>
                      </a:pPr>
                      <a:r>
                        <a:rPr dirty="0" sz="2400" spc="-2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Carmen</a:t>
                      </a:r>
                      <a:r>
                        <a:rPr dirty="0" sz="2400" spc="-2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7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Alen</a:t>
                      </a:r>
                      <a:r>
                        <a:rPr dirty="0" sz="2400" spc="-23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7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Garabato</a:t>
                      </a:r>
                      <a:r>
                        <a:rPr dirty="0" sz="2400" spc="-2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(2013)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T w="12700">
                      <a:solidFill>
                        <a:srgbClr val="5FA1F5"/>
                      </a:solidFill>
                      <a:prstDash val="solid"/>
                    </a:lnT>
                    <a:lnB w="12700">
                      <a:solidFill>
                        <a:srgbClr val="5FA1F5"/>
                      </a:solidFill>
                      <a:prstDash val="solid"/>
                    </a:lnB>
                    <a:solidFill>
                      <a:srgbClr val="5FA1F5">
                        <a:alpha val="1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652144" y="6240462"/>
            <a:ext cx="234505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latin typeface="Trebuchet MS"/>
                <a:cs typeface="Trebuchet MS"/>
              </a:rPr>
              <a:t>COLLOQUE</a:t>
            </a:r>
            <a:r>
              <a:rPr dirty="0" sz="1400" spc="-80">
                <a:latin typeface="Trebuchet MS"/>
                <a:cs typeface="Trebuchet MS"/>
              </a:rPr>
              <a:t> </a:t>
            </a:r>
            <a:r>
              <a:rPr dirty="0" sz="1400" spc="55">
                <a:latin typeface="Trebuchet MS"/>
                <a:cs typeface="Trebuchet MS"/>
              </a:rPr>
              <a:t>DICO</a:t>
            </a:r>
            <a:r>
              <a:rPr dirty="0" sz="1400" spc="-12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2025</a:t>
            </a:r>
            <a:r>
              <a:rPr dirty="0" sz="1400" spc="10">
                <a:latin typeface="Trebuchet MS"/>
                <a:cs typeface="Trebuchet MS"/>
              </a:rPr>
              <a:t> </a:t>
            </a:r>
            <a:r>
              <a:rPr dirty="0" sz="1400" spc="-40">
                <a:latin typeface="Trebuchet MS"/>
                <a:cs typeface="Trebuchet MS"/>
              </a:rPr>
              <a:t>-</a:t>
            </a:r>
            <a:r>
              <a:rPr dirty="0" sz="1400" spc="-65">
                <a:latin typeface="Trebuchet MS"/>
                <a:cs typeface="Trebuchet MS"/>
              </a:rPr>
              <a:t> </a:t>
            </a:r>
            <a:r>
              <a:rPr dirty="0" sz="1400" spc="40">
                <a:latin typeface="Trebuchet MS"/>
                <a:cs typeface="Trebuchet MS"/>
              </a:rPr>
              <a:t>DICO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687050" y="12904"/>
            <a:ext cx="1504950" cy="6845300"/>
            <a:chOff x="10687050" y="12904"/>
            <a:chExt cx="1504950" cy="6845300"/>
          </a:xfrm>
        </p:grpSpPr>
        <p:sp>
          <p:nvSpPr>
            <p:cNvPr id="3" name="object 3" descr=""/>
            <p:cNvSpPr/>
            <p:nvPr/>
          </p:nvSpPr>
          <p:spPr>
            <a:xfrm>
              <a:off x="10687050" y="12915"/>
              <a:ext cx="1502410" cy="6845300"/>
            </a:xfrm>
            <a:custGeom>
              <a:avLst/>
              <a:gdLst/>
              <a:ahLst/>
              <a:cxnLst/>
              <a:rect l="l" t="t" r="r" b="b"/>
              <a:pathLst>
                <a:path w="1502409" h="6845300">
                  <a:moveTo>
                    <a:pt x="1501825" y="5768225"/>
                  </a:moveTo>
                  <a:lnTo>
                    <a:pt x="1421345" y="5744515"/>
                  </a:lnTo>
                  <a:lnTo>
                    <a:pt x="1375994" y="5734024"/>
                  </a:lnTo>
                  <a:lnTo>
                    <a:pt x="1329982" y="5725350"/>
                  </a:lnTo>
                  <a:lnTo>
                    <a:pt x="1283335" y="5718530"/>
                  </a:lnTo>
                  <a:lnTo>
                    <a:pt x="1236091" y="5713615"/>
                  </a:lnTo>
                  <a:lnTo>
                    <a:pt x="1188300" y="5710631"/>
                  </a:lnTo>
                  <a:lnTo>
                    <a:pt x="1140002" y="5709628"/>
                  </a:lnTo>
                  <a:lnTo>
                    <a:pt x="1091692" y="5710631"/>
                  </a:lnTo>
                  <a:lnTo>
                    <a:pt x="1043901" y="5713615"/>
                  </a:lnTo>
                  <a:lnTo>
                    <a:pt x="996670" y="5718530"/>
                  </a:lnTo>
                  <a:lnTo>
                    <a:pt x="950010" y="5725350"/>
                  </a:lnTo>
                  <a:lnTo>
                    <a:pt x="903998" y="5734024"/>
                  </a:lnTo>
                  <a:lnTo>
                    <a:pt x="858647" y="5744515"/>
                  </a:lnTo>
                  <a:lnTo>
                    <a:pt x="814006" y="5756783"/>
                  </a:lnTo>
                  <a:lnTo>
                    <a:pt x="770115" y="5770791"/>
                  </a:lnTo>
                  <a:lnTo>
                    <a:pt x="727011" y="5786501"/>
                  </a:lnTo>
                  <a:lnTo>
                    <a:pt x="684733" y="5803874"/>
                  </a:lnTo>
                  <a:lnTo>
                    <a:pt x="643331" y="5822861"/>
                  </a:lnTo>
                  <a:lnTo>
                    <a:pt x="602830" y="5843435"/>
                  </a:lnTo>
                  <a:lnTo>
                    <a:pt x="563283" y="5865546"/>
                  </a:lnTo>
                  <a:lnTo>
                    <a:pt x="524713" y="5889168"/>
                  </a:lnTo>
                  <a:lnTo>
                    <a:pt x="487172" y="5914237"/>
                  </a:lnTo>
                  <a:lnTo>
                    <a:pt x="450697" y="5940742"/>
                  </a:lnTo>
                  <a:lnTo>
                    <a:pt x="415340" y="5968619"/>
                  </a:lnTo>
                  <a:lnTo>
                    <a:pt x="381114" y="5997854"/>
                  </a:lnTo>
                  <a:lnTo>
                    <a:pt x="348081" y="6028372"/>
                  </a:lnTo>
                  <a:lnTo>
                    <a:pt x="316268" y="6060173"/>
                  </a:lnTo>
                  <a:lnTo>
                    <a:pt x="285724" y="6093180"/>
                  </a:lnTo>
                  <a:lnTo>
                    <a:pt x="256476" y="6127381"/>
                  </a:lnTo>
                  <a:lnTo>
                    <a:pt x="228587" y="6162726"/>
                  </a:lnTo>
                  <a:lnTo>
                    <a:pt x="202069" y="6199175"/>
                  </a:lnTo>
                  <a:lnTo>
                    <a:pt x="176974" y="6236690"/>
                  </a:lnTo>
                  <a:lnTo>
                    <a:pt x="153352" y="6275235"/>
                  </a:lnTo>
                  <a:lnTo>
                    <a:pt x="131229" y="6314770"/>
                  </a:lnTo>
                  <a:lnTo>
                    <a:pt x="110642" y="6355245"/>
                  </a:lnTo>
                  <a:lnTo>
                    <a:pt x="91643" y="6396622"/>
                  </a:lnTo>
                  <a:lnTo>
                    <a:pt x="74256" y="6438874"/>
                  </a:lnTo>
                  <a:lnTo>
                    <a:pt x="58547" y="6481953"/>
                  </a:lnTo>
                  <a:lnTo>
                    <a:pt x="44526" y="6525819"/>
                  </a:lnTo>
                  <a:lnTo>
                    <a:pt x="32245" y="6570421"/>
                  </a:lnTo>
                  <a:lnTo>
                    <a:pt x="21742" y="6615747"/>
                  </a:lnTo>
                  <a:lnTo>
                    <a:pt x="13068" y="6661734"/>
                  </a:lnTo>
                  <a:lnTo>
                    <a:pt x="6248" y="6708356"/>
                  </a:lnTo>
                  <a:lnTo>
                    <a:pt x="1333" y="6755574"/>
                  </a:lnTo>
                  <a:lnTo>
                    <a:pt x="0" y="6777012"/>
                  </a:lnTo>
                  <a:lnTo>
                    <a:pt x="0" y="6845084"/>
                  </a:lnTo>
                  <a:lnTo>
                    <a:pt x="1501825" y="6845084"/>
                  </a:lnTo>
                  <a:lnTo>
                    <a:pt x="1501825" y="5768225"/>
                  </a:lnTo>
                  <a:close/>
                </a:path>
                <a:path w="1502409" h="6845300">
                  <a:moveTo>
                    <a:pt x="1501825" y="3484359"/>
                  </a:moveTo>
                  <a:lnTo>
                    <a:pt x="1421345" y="3460648"/>
                  </a:lnTo>
                  <a:lnTo>
                    <a:pt x="1375994" y="3450158"/>
                  </a:lnTo>
                  <a:lnTo>
                    <a:pt x="1329982" y="3441484"/>
                  </a:lnTo>
                  <a:lnTo>
                    <a:pt x="1283335" y="3434664"/>
                  </a:lnTo>
                  <a:lnTo>
                    <a:pt x="1236091" y="3429749"/>
                  </a:lnTo>
                  <a:lnTo>
                    <a:pt x="1188300" y="3426764"/>
                  </a:lnTo>
                  <a:lnTo>
                    <a:pt x="1140002" y="3425761"/>
                  </a:lnTo>
                  <a:lnTo>
                    <a:pt x="1091692" y="3426764"/>
                  </a:lnTo>
                  <a:lnTo>
                    <a:pt x="1043901" y="3429749"/>
                  </a:lnTo>
                  <a:lnTo>
                    <a:pt x="996670" y="3434664"/>
                  </a:lnTo>
                  <a:lnTo>
                    <a:pt x="950010" y="3441484"/>
                  </a:lnTo>
                  <a:lnTo>
                    <a:pt x="903998" y="3450158"/>
                  </a:lnTo>
                  <a:lnTo>
                    <a:pt x="858647" y="3460648"/>
                  </a:lnTo>
                  <a:lnTo>
                    <a:pt x="814006" y="3472916"/>
                  </a:lnTo>
                  <a:lnTo>
                    <a:pt x="770115" y="3486924"/>
                  </a:lnTo>
                  <a:lnTo>
                    <a:pt x="727011" y="3502634"/>
                  </a:lnTo>
                  <a:lnTo>
                    <a:pt x="684733" y="3520008"/>
                  </a:lnTo>
                  <a:lnTo>
                    <a:pt x="643331" y="3539007"/>
                  </a:lnTo>
                  <a:lnTo>
                    <a:pt x="602830" y="3559568"/>
                  </a:lnTo>
                  <a:lnTo>
                    <a:pt x="563283" y="3581692"/>
                  </a:lnTo>
                  <a:lnTo>
                    <a:pt x="524713" y="3605301"/>
                  </a:lnTo>
                  <a:lnTo>
                    <a:pt x="487172" y="3630384"/>
                  </a:lnTo>
                  <a:lnTo>
                    <a:pt x="450697" y="3656876"/>
                  </a:lnTo>
                  <a:lnTo>
                    <a:pt x="415340" y="3684765"/>
                  </a:lnTo>
                  <a:lnTo>
                    <a:pt x="381114" y="3713988"/>
                  </a:lnTo>
                  <a:lnTo>
                    <a:pt x="348081" y="3744518"/>
                  </a:lnTo>
                  <a:lnTo>
                    <a:pt x="316268" y="3776307"/>
                  </a:lnTo>
                  <a:lnTo>
                    <a:pt x="285724" y="3809327"/>
                  </a:lnTo>
                  <a:lnTo>
                    <a:pt x="256476" y="3843528"/>
                  </a:lnTo>
                  <a:lnTo>
                    <a:pt x="228587" y="3878872"/>
                  </a:lnTo>
                  <a:lnTo>
                    <a:pt x="202069" y="3915321"/>
                  </a:lnTo>
                  <a:lnTo>
                    <a:pt x="176974" y="3952837"/>
                  </a:lnTo>
                  <a:lnTo>
                    <a:pt x="153352" y="3991381"/>
                  </a:lnTo>
                  <a:lnTo>
                    <a:pt x="131229" y="4030903"/>
                  </a:lnTo>
                  <a:lnTo>
                    <a:pt x="110642" y="4071378"/>
                  </a:lnTo>
                  <a:lnTo>
                    <a:pt x="91643" y="4112755"/>
                  </a:lnTo>
                  <a:lnTo>
                    <a:pt x="74256" y="4155008"/>
                  </a:lnTo>
                  <a:lnTo>
                    <a:pt x="58547" y="4198074"/>
                  </a:lnTo>
                  <a:lnTo>
                    <a:pt x="44526" y="4241939"/>
                  </a:lnTo>
                  <a:lnTo>
                    <a:pt x="32245" y="4286555"/>
                  </a:lnTo>
                  <a:lnTo>
                    <a:pt x="21742" y="4331868"/>
                  </a:lnTo>
                  <a:lnTo>
                    <a:pt x="13068" y="4377855"/>
                  </a:lnTo>
                  <a:lnTo>
                    <a:pt x="6248" y="4424477"/>
                  </a:lnTo>
                  <a:lnTo>
                    <a:pt x="1333" y="4471682"/>
                  </a:lnTo>
                  <a:lnTo>
                    <a:pt x="0" y="4493107"/>
                  </a:lnTo>
                  <a:lnTo>
                    <a:pt x="0" y="4642294"/>
                  </a:lnTo>
                  <a:lnTo>
                    <a:pt x="6248" y="4710938"/>
                  </a:lnTo>
                  <a:lnTo>
                    <a:pt x="13068" y="4757559"/>
                  </a:lnTo>
                  <a:lnTo>
                    <a:pt x="21742" y="4803559"/>
                  </a:lnTo>
                  <a:lnTo>
                    <a:pt x="32245" y="4848872"/>
                  </a:lnTo>
                  <a:lnTo>
                    <a:pt x="44526" y="4893488"/>
                  </a:lnTo>
                  <a:lnTo>
                    <a:pt x="58547" y="4937353"/>
                  </a:lnTo>
                  <a:lnTo>
                    <a:pt x="74256" y="4980432"/>
                  </a:lnTo>
                  <a:lnTo>
                    <a:pt x="91643" y="5022685"/>
                  </a:lnTo>
                  <a:lnTo>
                    <a:pt x="110642" y="5064061"/>
                  </a:lnTo>
                  <a:lnTo>
                    <a:pt x="131229" y="5104536"/>
                  </a:lnTo>
                  <a:lnTo>
                    <a:pt x="153352" y="5144059"/>
                  </a:lnTo>
                  <a:lnTo>
                    <a:pt x="176974" y="5182603"/>
                  </a:lnTo>
                  <a:lnTo>
                    <a:pt x="202069" y="5220119"/>
                  </a:lnTo>
                  <a:lnTo>
                    <a:pt x="228587" y="5256568"/>
                  </a:lnTo>
                  <a:lnTo>
                    <a:pt x="256476" y="5291912"/>
                  </a:lnTo>
                  <a:lnTo>
                    <a:pt x="285724" y="5326113"/>
                  </a:lnTo>
                  <a:lnTo>
                    <a:pt x="316268" y="5359120"/>
                  </a:lnTo>
                  <a:lnTo>
                    <a:pt x="348081" y="5390908"/>
                  </a:lnTo>
                  <a:lnTo>
                    <a:pt x="381114" y="5421439"/>
                  </a:lnTo>
                  <a:lnTo>
                    <a:pt x="415340" y="5450662"/>
                  </a:lnTo>
                  <a:lnTo>
                    <a:pt x="450697" y="5478538"/>
                  </a:lnTo>
                  <a:lnTo>
                    <a:pt x="487172" y="5505043"/>
                  </a:lnTo>
                  <a:lnTo>
                    <a:pt x="524713" y="5530113"/>
                  </a:lnTo>
                  <a:lnTo>
                    <a:pt x="563283" y="5553735"/>
                  </a:lnTo>
                  <a:lnTo>
                    <a:pt x="602830" y="5575846"/>
                  </a:lnTo>
                  <a:lnTo>
                    <a:pt x="643331" y="5596407"/>
                  </a:lnTo>
                  <a:lnTo>
                    <a:pt x="684733" y="5615406"/>
                  </a:lnTo>
                  <a:lnTo>
                    <a:pt x="727011" y="5632767"/>
                  </a:lnTo>
                  <a:lnTo>
                    <a:pt x="770115" y="5648477"/>
                  </a:lnTo>
                  <a:lnTo>
                    <a:pt x="814006" y="5662485"/>
                  </a:lnTo>
                  <a:lnTo>
                    <a:pt x="858647" y="5674753"/>
                  </a:lnTo>
                  <a:lnTo>
                    <a:pt x="903998" y="5685244"/>
                  </a:lnTo>
                  <a:lnTo>
                    <a:pt x="950010" y="5693918"/>
                  </a:lnTo>
                  <a:lnTo>
                    <a:pt x="996670" y="5700738"/>
                  </a:lnTo>
                  <a:lnTo>
                    <a:pt x="1043901" y="5705653"/>
                  </a:lnTo>
                  <a:lnTo>
                    <a:pt x="1091692" y="5708637"/>
                  </a:lnTo>
                  <a:lnTo>
                    <a:pt x="1140002" y="5709628"/>
                  </a:lnTo>
                  <a:lnTo>
                    <a:pt x="1188300" y="5708637"/>
                  </a:lnTo>
                  <a:lnTo>
                    <a:pt x="1236091" y="5705653"/>
                  </a:lnTo>
                  <a:lnTo>
                    <a:pt x="1283335" y="5700738"/>
                  </a:lnTo>
                  <a:lnTo>
                    <a:pt x="1329982" y="5693918"/>
                  </a:lnTo>
                  <a:lnTo>
                    <a:pt x="1375994" y="5685244"/>
                  </a:lnTo>
                  <a:lnTo>
                    <a:pt x="1421345" y="5674753"/>
                  </a:lnTo>
                  <a:lnTo>
                    <a:pt x="1465986" y="5662485"/>
                  </a:lnTo>
                  <a:lnTo>
                    <a:pt x="1501825" y="5651043"/>
                  </a:lnTo>
                  <a:lnTo>
                    <a:pt x="1501825" y="3484359"/>
                  </a:lnTo>
                  <a:close/>
                </a:path>
                <a:path w="1502409" h="6845300">
                  <a:moveTo>
                    <a:pt x="1501825" y="1200492"/>
                  </a:moveTo>
                  <a:lnTo>
                    <a:pt x="1421345" y="1176782"/>
                  </a:lnTo>
                  <a:lnTo>
                    <a:pt x="1375994" y="1166279"/>
                  </a:lnTo>
                  <a:lnTo>
                    <a:pt x="1329982" y="1157605"/>
                  </a:lnTo>
                  <a:lnTo>
                    <a:pt x="1283335" y="1150797"/>
                  </a:lnTo>
                  <a:lnTo>
                    <a:pt x="1236091" y="1145882"/>
                  </a:lnTo>
                  <a:lnTo>
                    <a:pt x="1188300" y="1142898"/>
                  </a:lnTo>
                  <a:lnTo>
                    <a:pt x="1140002" y="1141895"/>
                  </a:lnTo>
                  <a:lnTo>
                    <a:pt x="1091692" y="1142898"/>
                  </a:lnTo>
                  <a:lnTo>
                    <a:pt x="1043901" y="1145882"/>
                  </a:lnTo>
                  <a:lnTo>
                    <a:pt x="996670" y="1150797"/>
                  </a:lnTo>
                  <a:lnTo>
                    <a:pt x="950010" y="1157605"/>
                  </a:lnTo>
                  <a:lnTo>
                    <a:pt x="903998" y="1166279"/>
                  </a:lnTo>
                  <a:lnTo>
                    <a:pt x="858647" y="1176782"/>
                  </a:lnTo>
                  <a:lnTo>
                    <a:pt x="814006" y="1189050"/>
                  </a:lnTo>
                  <a:lnTo>
                    <a:pt x="770115" y="1203058"/>
                  </a:lnTo>
                  <a:lnTo>
                    <a:pt x="727011" y="1218768"/>
                  </a:lnTo>
                  <a:lnTo>
                    <a:pt x="684733" y="1236141"/>
                  </a:lnTo>
                  <a:lnTo>
                    <a:pt x="643331" y="1255128"/>
                  </a:lnTo>
                  <a:lnTo>
                    <a:pt x="602830" y="1275702"/>
                  </a:lnTo>
                  <a:lnTo>
                    <a:pt x="563270" y="1297825"/>
                  </a:lnTo>
                  <a:lnTo>
                    <a:pt x="524713" y="1321435"/>
                  </a:lnTo>
                  <a:lnTo>
                    <a:pt x="487172" y="1346517"/>
                  </a:lnTo>
                  <a:lnTo>
                    <a:pt x="450697" y="1373009"/>
                  </a:lnTo>
                  <a:lnTo>
                    <a:pt x="415340" y="1400898"/>
                  </a:lnTo>
                  <a:lnTo>
                    <a:pt x="381114" y="1430121"/>
                  </a:lnTo>
                  <a:lnTo>
                    <a:pt x="348081" y="1460652"/>
                  </a:lnTo>
                  <a:lnTo>
                    <a:pt x="316268" y="1492440"/>
                  </a:lnTo>
                  <a:lnTo>
                    <a:pt x="285724" y="1525460"/>
                  </a:lnTo>
                  <a:lnTo>
                    <a:pt x="256476" y="1559661"/>
                  </a:lnTo>
                  <a:lnTo>
                    <a:pt x="228587" y="1595005"/>
                  </a:lnTo>
                  <a:lnTo>
                    <a:pt x="202069" y="1631454"/>
                  </a:lnTo>
                  <a:lnTo>
                    <a:pt x="176974" y="1668970"/>
                  </a:lnTo>
                  <a:lnTo>
                    <a:pt x="153352" y="1707502"/>
                  </a:lnTo>
                  <a:lnTo>
                    <a:pt x="131229" y="1747037"/>
                  </a:lnTo>
                  <a:lnTo>
                    <a:pt x="110642" y="1787512"/>
                  </a:lnTo>
                  <a:lnTo>
                    <a:pt x="91643" y="1828888"/>
                  </a:lnTo>
                  <a:lnTo>
                    <a:pt x="74256" y="1871129"/>
                  </a:lnTo>
                  <a:lnTo>
                    <a:pt x="58547" y="1914207"/>
                  </a:lnTo>
                  <a:lnTo>
                    <a:pt x="44526" y="1958073"/>
                  </a:lnTo>
                  <a:lnTo>
                    <a:pt x="32245" y="2002675"/>
                  </a:lnTo>
                  <a:lnTo>
                    <a:pt x="21742" y="2048002"/>
                  </a:lnTo>
                  <a:lnTo>
                    <a:pt x="13068" y="2093988"/>
                  </a:lnTo>
                  <a:lnTo>
                    <a:pt x="6248" y="2140597"/>
                  </a:lnTo>
                  <a:lnTo>
                    <a:pt x="1333" y="2187803"/>
                  </a:lnTo>
                  <a:lnTo>
                    <a:pt x="0" y="2209241"/>
                  </a:lnTo>
                  <a:lnTo>
                    <a:pt x="0" y="2358428"/>
                  </a:lnTo>
                  <a:lnTo>
                    <a:pt x="6248" y="2427071"/>
                  </a:lnTo>
                  <a:lnTo>
                    <a:pt x="13068" y="2473693"/>
                  </a:lnTo>
                  <a:lnTo>
                    <a:pt x="21742" y="2519692"/>
                  </a:lnTo>
                  <a:lnTo>
                    <a:pt x="32245" y="2565006"/>
                  </a:lnTo>
                  <a:lnTo>
                    <a:pt x="44526" y="2609621"/>
                  </a:lnTo>
                  <a:lnTo>
                    <a:pt x="58547" y="2653487"/>
                  </a:lnTo>
                  <a:lnTo>
                    <a:pt x="74256" y="2696565"/>
                  </a:lnTo>
                  <a:lnTo>
                    <a:pt x="91643" y="2738805"/>
                  </a:lnTo>
                  <a:lnTo>
                    <a:pt x="110642" y="2780195"/>
                  </a:lnTo>
                  <a:lnTo>
                    <a:pt x="131229" y="2820670"/>
                  </a:lnTo>
                  <a:lnTo>
                    <a:pt x="153352" y="2860192"/>
                  </a:lnTo>
                  <a:lnTo>
                    <a:pt x="176974" y="2898737"/>
                  </a:lnTo>
                  <a:lnTo>
                    <a:pt x="202069" y="2936252"/>
                  </a:lnTo>
                  <a:lnTo>
                    <a:pt x="228587" y="2972701"/>
                  </a:lnTo>
                  <a:lnTo>
                    <a:pt x="256476" y="3008045"/>
                  </a:lnTo>
                  <a:lnTo>
                    <a:pt x="285724" y="3042234"/>
                  </a:lnTo>
                  <a:lnTo>
                    <a:pt x="316268" y="3075254"/>
                  </a:lnTo>
                  <a:lnTo>
                    <a:pt x="348081" y="3107042"/>
                  </a:lnTo>
                  <a:lnTo>
                    <a:pt x="381114" y="3137573"/>
                  </a:lnTo>
                  <a:lnTo>
                    <a:pt x="415340" y="3166795"/>
                  </a:lnTo>
                  <a:lnTo>
                    <a:pt x="450697" y="3194672"/>
                  </a:lnTo>
                  <a:lnTo>
                    <a:pt x="487172" y="3221177"/>
                  </a:lnTo>
                  <a:lnTo>
                    <a:pt x="524713" y="3246247"/>
                  </a:lnTo>
                  <a:lnTo>
                    <a:pt x="563270" y="3269856"/>
                  </a:lnTo>
                  <a:lnTo>
                    <a:pt x="602830" y="3291967"/>
                  </a:lnTo>
                  <a:lnTo>
                    <a:pt x="643331" y="3312541"/>
                  </a:lnTo>
                  <a:lnTo>
                    <a:pt x="684733" y="3331527"/>
                  </a:lnTo>
                  <a:lnTo>
                    <a:pt x="727011" y="3348901"/>
                  </a:lnTo>
                  <a:lnTo>
                    <a:pt x="770115" y="3364611"/>
                  </a:lnTo>
                  <a:lnTo>
                    <a:pt x="814006" y="3378619"/>
                  </a:lnTo>
                  <a:lnTo>
                    <a:pt x="858647" y="3390887"/>
                  </a:lnTo>
                  <a:lnTo>
                    <a:pt x="903998" y="3401377"/>
                  </a:lnTo>
                  <a:lnTo>
                    <a:pt x="950010" y="3410051"/>
                  </a:lnTo>
                  <a:lnTo>
                    <a:pt x="996670" y="3416871"/>
                  </a:lnTo>
                  <a:lnTo>
                    <a:pt x="1043901" y="3421786"/>
                  </a:lnTo>
                  <a:lnTo>
                    <a:pt x="1091692" y="3424758"/>
                  </a:lnTo>
                  <a:lnTo>
                    <a:pt x="1140002" y="3425761"/>
                  </a:lnTo>
                  <a:lnTo>
                    <a:pt x="1188300" y="3424758"/>
                  </a:lnTo>
                  <a:lnTo>
                    <a:pt x="1236091" y="3421786"/>
                  </a:lnTo>
                  <a:lnTo>
                    <a:pt x="1283335" y="3416871"/>
                  </a:lnTo>
                  <a:lnTo>
                    <a:pt x="1329982" y="3410051"/>
                  </a:lnTo>
                  <a:lnTo>
                    <a:pt x="1375994" y="3401377"/>
                  </a:lnTo>
                  <a:lnTo>
                    <a:pt x="1421345" y="3390887"/>
                  </a:lnTo>
                  <a:lnTo>
                    <a:pt x="1465986" y="3378619"/>
                  </a:lnTo>
                  <a:lnTo>
                    <a:pt x="1501825" y="3367176"/>
                  </a:lnTo>
                  <a:lnTo>
                    <a:pt x="1501825" y="1200492"/>
                  </a:lnTo>
                  <a:close/>
                </a:path>
                <a:path w="1502409" h="6845300">
                  <a:moveTo>
                    <a:pt x="1501825" y="0"/>
                  </a:moveTo>
                  <a:lnTo>
                    <a:pt x="0" y="0"/>
                  </a:lnTo>
                  <a:lnTo>
                    <a:pt x="0" y="74561"/>
                  </a:lnTo>
                  <a:lnTo>
                    <a:pt x="6248" y="143205"/>
                  </a:lnTo>
                  <a:lnTo>
                    <a:pt x="13068" y="189826"/>
                  </a:lnTo>
                  <a:lnTo>
                    <a:pt x="21742" y="235813"/>
                  </a:lnTo>
                  <a:lnTo>
                    <a:pt x="32245" y="281139"/>
                  </a:lnTo>
                  <a:lnTo>
                    <a:pt x="44526" y="325755"/>
                  </a:lnTo>
                  <a:lnTo>
                    <a:pt x="58547" y="369620"/>
                  </a:lnTo>
                  <a:lnTo>
                    <a:pt x="74256" y="412699"/>
                  </a:lnTo>
                  <a:lnTo>
                    <a:pt x="91643" y="454939"/>
                  </a:lnTo>
                  <a:lnTo>
                    <a:pt x="110642" y="496328"/>
                  </a:lnTo>
                  <a:lnTo>
                    <a:pt x="131229" y="536803"/>
                  </a:lnTo>
                  <a:lnTo>
                    <a:pt x="153352" y="576326"/>
                  </a:lnTo>
                  <a:lnTo>
                    <a:pt x="176974" y="614870"/>
                  </a:lnTo>
                  <a:lnTo>
                    <a:pt x="202069" y="652373"/>
                  </a:lnTo>
                  <a:lnTo>
                    <a:pt x="228587" y="688822"/>
                  </a:lnTo>
                  <a:lnTo>
                    <a:pt x="256476" y="724166"/>
                  </a:lnTo>
                  <a:lnTo>
                    <a:pt x="285724" y="758367"/>
                  </a:lnTo>
                  <a:lnTo>
                    <a:pt x="316268" y="791387"/>
                  </a:lnTo>
                  <a:lnTo>
                    <a:pt x="348081" y="823175"/>
                  </a:lnTo>
                  <a:lnTo>
                    <a:pt x="381114" y="853706"/>
                  </a:lnTo>
                  <a:lnTo>
                    <a:pt x="415340" y="882929"/>
                  </a:lnTo>
                  <a:lnTo>
                    <a:pt x="450697" y="910805"/>
                  </a:lnTo>
                  <a:lnTo>
                    <a:pt x="487172" y="937298"/>
                  </a:lnTo>
                  <a:lnTo>
                    <a:pt x="524713" y="962380"/>
                  </a:lnTo>
                  <a:lnTo>
                    <a:pt x="563270" y="985989"/>
                  </a:lnTo>
                  <a:lnTo>
                    <a:pt x="602830" y="1008100"/>
                  </a:lnTo>
                  <a:lnTo>
                    <a:pt x="643331" y="1028674"/>
                  </a:lnTo>
                  <a:lnTo>
                    <a:pt x="684733" y="1047661"/>
                  </a:lnTo>
                  <a:lnTo>
                    <a:pt x="727011" y="1065034"/>
                  </a:lnTo>
                  <a:lnTo>
                    <a:pt x="770115" y="1080744"/>
                  </a:lnTo>
                  <a:lnTo>
                    <a:pt x="814006" y="1094752"/>
                  </a:lnTo>
                  <a:lnTo>
                    <a:pt x="858647" y="1107020"/>
                  </a:lnTo>
                  <a:lnTo>
                    <a:pt x="903998" y="1117511"/>
                  </a:lnTo>
                  <a:lnTo>
                    <a:pt x="950010" y="1126185"/>
                  </a:lnTo>
                  <a:lnTo>
                    <a:pt x="996670" y="1133005"/>
                  </a:lnTo>
                  <a:lnTo>
                    <a:pt x="1043901" y="1137920"/>
                  </a:lnTo>
                  <a:lnTo>
                    <a:pt x="1091692" y="1140891"/>
                  </a:lnTo>
                  <a:lnTo>
                    <a:pt x="1140002" y="1141895"/>
                  </a:lnTo>
                  <a:lnTo>
                    <a:pt x="1188300" y="1140891"/>
                  </a:lnTo>
                  <a:lnTo>
                    <a:pt x="1236091" y="1137920"/>
                  </a:lnTo>
                  <a:lnTo>
                    <a:pt x="1283335" y="1133005"/>
                  </a:lnTo>
                  <a:lnTo>
                    <a:pt x="1329982" y="1126185"/>
                  </a:lnTo>
                  <a:lnTo>
                    <a:pt x="1375994" y="1117511"/>
                  </a:lnTo>
                  <a:lnTo>
                    <a:pt x="1421345" y="1107020"/>
                  </a:lnTo>
                  <a:lnTo>
                    <a:pt x="1465986" y="1094752"/>
                  </a:lnTo>
                  <a:lnTo>
                    <a:pt x="1501825" y="1083310"/>
                  </a:lnTo>
                  <a:lnTo>
                    <a:pt x="1501825" y="0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690390" y="1142999"/>
              <a:ext cx="1501775" cy="4572000"/>
            </a:xfrm>
            <a:custGeom>
              <a:avLst/>
              <a:gdLst/>
              <a:ahLst/>
              <a:cxnLst/>
              <a:rect l="l" t="t" r="r" b="b"/>
              <a:pathLst>
                <a:path w="1501775" h="4572000">
                  <a:moveTo>
                    <a:pt x="1133411" y="4572000"/>
                  </a:moveTo>
                  <a:lnTo>
                    <a:pt x="1129728" y="4489069"/>
                  </a:lnTo>
                  <a:lnTo>
                    <a:pt x="1124851" y="4441977"/>
                  </a:lnTo>
                  <a:lnTo>
                    <a:pt x="1118095" y="4395457"/>
                  </a:lnTo>
                  <a:lnTo>
                    <a:pt x="1109484" y="4349572"/>
                  </a:lnTo>
                  <a:lnTo>
                    <a:pt x="1099083" y="4304347"/>
                  </a:lnTo>
                  <a:lnTo>
                    <a:pt x="1086916" y="4259821"/>
                  </a:lnTo>
                  <a:lnTo>
                    <a:pt x="1073010" y="4216044"/>
                  </a:lnTo>
                  <a:lnTo>
                    <a:pt x="1057427" y="4173055"/>
                  </a:lnTo>
                  <a:lnTo>
                    <a:pt x="1040206" y="4130878"/>
                  </a:lnTo>
                  <a:lnTo>
                    <a:pt x="1021359" y="4089565"/>
                  </a:lnTo>
                  <a:lnTo>
                    <a:pt x="1000950" y="4049153"/>
                  </a:lnTo>
                  <a:lnTo>
                    <a:pt x="979017" y="4009682"/>
                  </a:lnTo>
                  <a:lnTo>
                    <a:pt x="955586" y="3971188"/>
                  </a:lnTo>
                  <a:lnTo>
                    <a:pt x="930706" y="3933723"/>
                  </a:lnTo>
                  <a:lnTo>
                    <a:pt x="904417" y="3897299"/>
                  </a:lnTo>
                  <a:lnTo>
                    <a:pt x="876757" y="3861981"/>
                  </a:lnTo>
                  <a:lnTo>
                    <a:pt x="847750" y="3827792"/>
                  </a:lnTo>
                  <a:lnTo>
                    <a:pt x="817460" y="3794785"/>
                  </a:lnTo>
                  <a:lnTo>
                    <a:pt x="785914" y="3762997"/>
                  </a:lnTo>
                  <a:lnTo>
                    <a:pt x="753148" y="3732453"/>
                  </a:lnTo>
                  <a:lnTo>
                    <a:pt x="719201" y="3703205"/>
                  </a:lnTo>
                  <a:lnTo>
                    <a:pt x="684123" y="3675291"/>
                  </a:lnTo>
                  <a:lnTo>
                    <a:pt x="647941" y="3648735"/>
                  </a:lnTo>
                  <a:lnTo>
                    <a:pt x="610692" y="3623602"/>
                  </a:lnTo>
                  <a:lnTo>
                    <a:pt x="572439" y="3599916"/>
                  </a:lnTo>
                  <a:lnTo>
                    <a:pt x="533196" y="3577729"/>
                  </a:lnTo>
                  <a:lnTo>
                    <a:pt x="493014" y="3557066"/>
                  </a:lnTo>
                  <a:lnTo>
                    <a:pt x="451916" y="3537966"/>
                  </a:lnTo>
                  <a:lnTo>
                    <a:pt x="409968" y="3520478"/>
                  </a:lnTo>
                  <a:lnTo>
                    <a:pt x="367195" y="3504628"/>
                  </a:lnTo>
                  <a:lnTo>
                    <a:pt x="323634" y="3490468"/>
                  </a:lnTo>
                  <a:lnTo>
                    <a:pt x="279323" y="3478034"/>
                  </a:lnTo>
                  <a:lnTo>
                    <a:pt x="234315" y="3467366"/>
                  </a:lnTo>
                  <a:lnTo>
                    <a:pt x="188633" y="3458502"/>
                  </a:lnTo>
                  <a:lnTo>
                    <a:pt x="142316" y="3451479"/>
                  </a:lnTo>
                  <a:lnTo>
                    <a:pt x="95415" y="3446335"/>
                  </a:lnTo>
                  <a:lnTo>
                    <a:pt x="47967" y="3443109"/>
                  </a:lnTo>
                  <a:lnTo>
                    <a:pt x="0" y="3441852"/>
                  </a:lnTo>
                  <a:lnTo>
                    <a:pt x="990" y="3490010"/>
                  </a:lnTo>
                  <a:lnTo>
                    <a:pt x="3949" y="3537661"/>
                  </a:lnTo>
                  <a:lnTo>
                    <a:pt x="8826" y="3584765"/>
                  </a:lnTo>
                  <a:lnTo>
                    <a:pt x="15582" y="3631285"/>
                  </a:lnTo>
                  <a:lnTo>
                    <a:pt x="24193" y="3677170"/>
                  </a:lnTo>
                  <a:lnTo>
                    <a:pt x="34594" y="3722395"/>
                  </a:lnTo>
                  <a:lnTo>
                    <a:pt x="46761" y="3766921"/>
                  </a:lnTo>
                  <a:lnTo>
                    <a:pt x="60655" y="3810698"/>
                  </a:lnTo>
                  <a:lnTo>
                    <a:pt x="76238" y="3853700"/>
                  </a:lnTo>
                  <a:lnTo>
                    <a:pt x="93472" y="3895877"/>
                  </a:lnTo>
                  <a:lnTo>
                    <a:pt x="112306" y="3937190"/>
                  </a:lnTo>
                  <a:lnTo>
                    <a:pt x="132715" y="3977602"/>
                  </a:lnTo>
                  <a:lnTo>
                    <a:pt x="154660" y="4017073"/>
                  </a:lnTo>
                  <a:lnTo>
                    <a:pt x="178079" y="4055567"/>
                  </a:lnTo>
                  <a:lnTo>
                    <a:pt x="202958" y="4093045"/>
                  </a:lnTo>
                  <a:lnTo>
                    <a:pt x="229247" y="4129455"/>
                  </a:lnTo>
                  <a:lnTo>
                    <a:pt x="256921" y="4164787"/>
                  </a:lnTo>
                  <a:lnTo>
                    <a:pt x="285915" y="4198963"/>
                  </a:lnTo>
                  <a:lnTo>
                    <a:pt x="316204" y="4231983"/>
                  </a:lnTo>
                  <a:lnTo>
                    <a:pt x="347764" y="4263771"/>
                  </a:lnTo>
                  <a:lnTo>
                    <a:pt x="380517" y="4294314"/>
                  </a:lnTo>
                  <a:lnTo>
                    <a:pt x="414464" y="4323562"/>
                  </a:lnTo>
                  <a:lnTo>
                    <a:pt x="449541" y="4351477"/>
                  </a:lnTo>
                  <a:lnTo>
                    <a:pt x="485724" y="4378020"/>
                  </a:lnTo>
                  <a:lnTo>
                    <a:pt x="522973" y="4403153"/>
                  </a:lnTo>
                  <a:lnTo>
                    <a:pt x="561225" y="4426839"/>
                  </a:lnTo>
                  <a:lnTo>
                    <a:pt x="600468" y="4449026"/>
                  </a:lnTo>
                  <a:lnTo>
                    <a:pt x="640651" y="4469701"/>
                  </a:lnTo>
                  <a:lnTo>
                    <a:pt x="681736" y="4488789"/>
                  </a:lnTo>
                  <a:lnTo>
                    <a:pt x="723696" y="4506277"/>
                  </a:lnTo>
                  <a:lnTo>
                    <a:pt x="766470" y="4522127"/>
                  </a:lnTo>
                  <a:lnTo>
                    <a:pt x="810031" y="4536287"/>
                  </a:lnTo>
                  <a:lnTo>
                    <a:pt x="854341" y="4548708"/>
                  </a:lnTo>
                  <a:lnTo>
                    <a:pt x="899350" y="4559376"/>
                  </a:lnTo>
                  <a:lnTo>
                    <a:pt x="945045" y="4568241"/>
                  </a:lnTo>
                  <a:lnTo>
                    <a:pt x="969848" y="4572000"/>
                  </a:lnTo>
                  <a:lnTo>
                    <a:pt x="1133411" y="4572000"/>
                  </a:lnTo>
                  <a:close/>
                </a:path>
                <a:path w="1501775" h="4572000">
                  <a:moveTo>
                    <a:pt x="1133678" y="2295690"/>
                  </a:moveTo>
                  <a:lnTo>
                    <a:pt x="1085710" y="2296947"/>
                  </a:lnTo>
                  <a:lnTo>
                    <a:pt x="1038250" y="2300147"/>
                  </a:lnTo>
                  <a:lnTo>
                    <a:pt x="991349" y="2305266"/>
                  </a:lnTo>
                  <a:lnTo>
                    <a:pt x="945045" y="2312276"/>
                  </a:lnTo>
                  <a:lnTo>
                    <a:pt x="899350" y="2321102"/>
                  </a:lnTo>
                  <a:lnTo>
                    <a:pt x="854341" y="2331745"/>
                  </a:lnTo>
                  <a:lnTo>
                    <a:pt x="810031" y="2344140"/>
                  </a:lnTo>
                  <a:lnTo>
                    <a:pt x="766470" y="2358250"/>
                  </a:lnTo>
                  <a:lnTo>
                    <a:pt x="723696" y="2374049"/>
                  </a:lnTo>
                  <a:lnTo>
                    <a:pt x="681736" y="2391486"/>
                  </a:lnTo>
                  <a:lnTo>
                    <a:pt x="640651" y="2410536"/>
                  </a:lnTo>
                  <a:lnTo>
                    <a:pt x="600468" y="2431135"/>
                  </a:lnTo>
                  <a:lnTo>
                    <a:pt x="561225" y="2453271"/>
                  </a:lnTo>
                  <a:lnTo>
                    <a:pt x="522973" y="2476881"/>
                  </a:lnTo>
                  <a:lnTo>
                    <a:pt x="485724" y="2501950"/>
                  </a:lnTo>
                  <a:lnTo>
                    <a:pt x="449541" y="2528417"/>
                  </a:lnTo>
                  <a:lnTo>
                    <a:pt x="414464" y="2556256"/>
                  </a:lnTo>
                  <a:lnTo>
                    <a:pt x="380530" y="2585415"/>
                  </a:lnTo>
                  <a:lnTo>
                    <a:pt x="347764" y="2615869"/>
                  </a:lnTo>
                  <a:lnTo>
                    <a:pt x="316204" y="2647581"/>
                  </a:lnTo>
                  <a:lnTo>
                    <a:pt x="285915" y="2680487"/>
                  </a:lnTo>
                  <a:lnTo>
                    <a:pt x="256921" y="2714587"/>
                  </a:lnTo>
                  <a:lnTo>
                    <a:pt x="229247" y="2749804"/>
                  </a:lnTo>
                  <a:lnTo>
                    <a:pt x="202958" y="2786113"/>
                  </a:lnTo>
                  <a:lnTo>
                    <a:pt x="178079" y="2823489"/>
                  </a:lnTo>
                  <a:lnTo>
                    <a:pt x="154660" y="2861868"/>
                  </a:lnTo>
                  <a:lnTo>
                    <a:pt x="132715" y="2901226"/>
                  </a:lnTo>
                  <a:lnTo>
                    <a:pt x="112306" y="2941523"/>
                  </a:lnTo>
                  <a:lnTo>
                    <a:pt x="93472" y="2982722"/>
                  </a:lnTo>
                  <a:lnTo>
                    <a:pt x="76238" y="3024784"/>
                  </a:lnTo>
                  <a:lnTo>
                    <a:pt x="60655" y="3067659"/>
                  </a:lnTo>
                  <a:lnTo>
                    <a:pt x="46761" y="3111309"/>
                  </a:lnTo>
                  <a:lnTo>
                    <a:pt x="34594" y="3155708"/>
                  </a:lnTo>
                  <a:lnTo>
                    <a:pt x="24193" y="3200793"/>
                  </a:lnTo>
                  <a:lnTo>
                    <a:pt x="15582" y="3246564"/>
                  </a:lnTo>
                  <a:lnTo>
                    <a:pt x="8826" y="3292945"/>
                  </a:lnTo>
                  <a:lnTo>
                    <a:pt x="3949" y="3339909"/>
                  </a:lnTo>
                  <a:lnTo>
                    <a:pt x="1003" y="3387420"/>
                  </a:lnTo>
                  <a:lnTo>
                    <a:pt x="0" y="3435439"/>
                  </a:lnTo>
                  <a:lnTo>
                    <a:pt x="47967" y="3434194"/>
                  </a:lnTo>
                  <a:lnTo>
                    <a:pt x="95415" y="3430981"/>
                  </a:lnTo>
                  <a:lnTo>
                    <a:pt x="142316" y="3425863"/>
                  </a:lnTo>
                  <a:lnTo>
                    <a:pt x="188633" y="3418865"/>
                  </a:lnTo>
                  <a:lnTo>
                    <a:pt x="234315" y="3410026"/>
                  </a:lnTo>
                  <a:lnTo>
                    <a:pt x="279323" y="3399383"/>
                  </a:lnTo>
                  <a:lnTo>
                    <a:pt x="323634" y="3386988"/>
                  </a:lnTo>
                  <a:lnTo>
                    <a:pt x="367195" y="3372866"/>
                  </a:lnTo>
                  <a:lnTo>
                    <a:pt x="409968" y="3357067"/>
                  </a:lnTo>
                  <a:lnTo>
                    <a:pt x="451929" y="3339630"/>
                  </a:lnTo>
                  <a:lnTo>
                    <a:pt x="493014" y="3320592"/>
                  </a:lnTo>
                  <a:lnTo>
                    <a:pt x="533196" y="3299980"/>
                  </a:lnTo>
                  <a:lnTo>
                    <a:pt x="572439" y="3277857"/>
                  </a:lnTo>
                  <a:lnTo>
                    <a:pt x="610692" y="3254235"/>
                  </a:lnTo>
                  <a:lnTo>
                    <a:pt x="647941" y="3229178"/>
                  </a:lnTo>
                  <a:lnTo>
                    <a:pt x="684123" y="3202711"/>
                  </a:lnTo>
                  <a:lnTo>
                    <a:pt x="719201" y="3174873"/>
                  </a:lnTo>
                  <a:lnTo>
                    <a:pt x="753148" y="3145701"/>
                  </a:lnTo>
                  <a:lnTo>
                    <a:pt x="785914" y="3115246"/>
                  </a:lnTo>
                  <a:lnTo>
                    <a:pt x="817460" y="3083547"/>
                  </a:lnTo>
                  <a:lnTo>
                    <a:pt x="847750" y="3050629"/>
                  </a:lnTo>
                  <a:lnTo>
                    <a:pt x="876757" y="3016542"/>
                  </a:lnTo>
                  <a:lnTo>
                    <a:pt x="904417" y="2981325"/>
                  </a:lnTo>
                  <a:lnTo>
                    <a:pt x="930706" y="2945003"/>
                  </a:lnTo>
                  <a:lnTo>
                    <a:pt x="955586" y="2907639"/>
                  </a:lnTo>
                  <a:lnTo>
                    <a:pt x="979017" y="2869260"/>
                  </a:lnTo>
                  <a:lnTo>
                    <a:pt x="1000963" y="2829890"/>
                  </a:lnTo>
                  <a:lnTo>
                    <a:pt x="1021359" y="2789593"/>
                  </a:lnTo>
                  <a:lnTo>
                    <a:pt x="1040206" y="2748407"/>
                  </a:lnTo>
                  <a:lnTo>
                    <a:pt x="1057440" y="2706344"/>
                  </a:lnTo>
                  <a:lnTo>
                    <a:pt x="1073023" y="2663482"/>
                  </a:lnTo>
                  <a:lnTo>
                    <a:pt x="1086916" y="2619819"/>
                  </a:lnTo>
                  <a:lnTo>
                    <a:pt x="1099083" y="2575433"/>
                  </a:lnTo>
                  <a:lnTo>
                    <a:pt x="1109484" y="2530335"/>
                  </a:lnTo>
                  <a:lnTo>
                    <a:pt x="1118095" y="2484577"/>
                  </a:lnTo>
                  <a:lnTo>
                    <a:pt x="1124851" y="2438196"/>
                  </a:lnTo>
                  <a:lnTo>
                    <a:pt x="1129728" y="2391219"/>
                  </a:lnTo>
                  <a:lnTo>
                    <a:pt x="1132674" y="2343708"/>
                  </a:lnTo>
                  <a:lnTo>
                    <a:pt x="1133678" y="2295690"/>
                  </a:lnTo>
                  <a:close/>
                </a:path>
                <a:path w="1501775" h="4572000">
                  <a:moveTo>
                    <a:pt x="1133678" y="2295614"/>
                  </a:moveTo>
                  <a:lnTo>
                    <a:pt x="1132674" y="2247595"/>
                  </a:lnTo>
                  <a:lnTo>
                    <a:pt x="1129728" y="2200084"/>
                  </a:lnTo>
                  <a:lnTo>
                    <a:pt x="1124851" y="2153120"/>
                  </a:lnTo>
                  <a:lnTo>
                    <a:pt x="1118095" y="2106739"/>
                  </a:lnTo>
                  <a:lnTo>
                    <a:pt x="1109484" y="2060981"/>
                  </a:lnTo>
                  <a:lnTo>
                    <a:pt x="1099083" y="2015883"/>
                  </a:lnTo>
                  <a:lnTo>
                    <a:pt x="1086916" y="1971497"/>
                  </a:lnTo>
                  <a:lnTo>
                    <a:pt x="1073023" y="1927847"/>
                  </a:lnTo>
                  <a:lnTo>
                    <a:pt x="1057440" y="1884972"/>
                  </a:lnTo>
                  <a:lnTo>
                    <a:pt x="1040206" y="1842922"/>
                  </a:lnTo>
                  <a:lnTo>
                    <a:pt x="1021359" y="1801723"/>
                  </a:lnTo>
                  <a:lnTo>
                    <a:pt x="1000950" y="1761426"/>
                  </a:lnTo>
                  <a:lnTo>
                    <a:pt x="979017" y="1722069"/>
                  </a:lnTo>
                  <a:lnTo>
                    <a:pt x="955586" y="1683689"/>
                  </a:lnTo>
                  <a:lnTo>
                    <a:pt x="930706" y="1646313"/>
                  </a:lnTo>
                  <a:lnTo>
                    <a:pt x="904417" y="1610004"/>
                  </a:lnTo>
                  <a:lnTo>
                    <a:pt x="876757" y="1574787"/>
                  </a:lnTo>
                  <a:lnTo>
                    <a:pt x="847750" y="1540700"/>
                  </a:lnTo>
                  <a:lnTo>
                    <a:pt x="817460" y="1507782"/>
                  </a:lnTo>
                  <a:lnTo>
                    <a:pt x="785914" y="1476070"/>
                  </a:lnTo>
                  <a:lnTo>
                    <a:pt x="753148" y="1445615"/>
                  </a:lnTo>
                  <a:lnTo>
                    <a:pt x="719201" y="1416456"/>
                  </a:lnTo>
                  <a:lnTo>
                    <a:pt x="684123" y="1388618"/>
                  </a:lnTo>
                  <a:lnTo>
                    <a:pt x="647941" y="1362151"/>
                  </a:lnTo>
                  <a:lnTo>
                    <a:pt x="610692" y="1337094"/>
                  </a:lnTo>
                  <a:lnTo>
                    <a:pt x="572439" y="1313472"/>
                  </a:lnTo>
                  <a:lnTo>
                    <a:pt x="533196" y="1291336"/>
                  </a:lnTo>
                  <a:lnTo>
                    <a:pt x="493014" y="1270736"/>
                  </a:lnTo>
                  <a:lnTo>
                    <a:pt x="451929" y="1251699"/>
                  </a:lnTo>
                  <a:lnTo>
                    <a:pt x="409968" y="1234249"/>
                  </a:lnTo>
                  <a:lnTo>
                    <a:pt x="367195" y="1218450"/>
                  </a:lnTo>
                  <a:lnTo>
                    <a:pt x="323634" y="1204341"/>
                  </a:lnTo>
                  <a:lnTo>
                    <a:pt x="279323" y="1191945"/>
                  </a:lnTo>
                  <a:lnTo>
                    <a:pt x="234315" y="1181303"/>
                  </a:lnTo>
                  <a:lnTo>
                    <a:pt x="188633" y="1172476"/>
                  </a:lnTo>
                  <a:lnTo>
                    <a:pt x="142316" y="1165466"/>
                  </a:lnTo>
                  <a:lnTo>
                    <a:pt x="95415" y="1160348"/>
                  </a:lnTo>
                  <a:lnTo>
                    <a:pt x="47967" y="1157147"/>
                  </a:lnTo>
                  <a:lnTo>
                    <a:pt x="0" y="1155890"/>
                  </a:lnTo>
                  <a:lnTo>
                    <a:pt x="1003" y="1203909"/>
                  </a:lnTo>
                  <a:lnTo>
                    <a:pt x="3949" y="1251432"/>
                  </a:lnTo>
                  <a:lnTo>
                    <a:pt x="8826" y="1298397"/>
                  </a:lnTo>
                  <a:lnTo>
                    <a:pt x="15582" y="1344777"/>
                  </a:lnTo>
                  <a:lnTo>
                    <a:pt x="24193" y="1390548"/>
                  </a:lnTo>
                  <a:lnTo>
                    <a:pt x="34594" y="1435633"/>
                  </a:lnTo>
                  <a:lnTo>
                    <a:pt x="46761" y="1480032"/>
                  </a:lnTo>
                  <a:lnTo>
                    <a:pt x="60655" y="1523682"/>
                  </a:lnTo>
                  <a:lnTo>
                    <a:pt x="76238" y="1566557"/>
                  </a:lnTo>
                  <a:lnTo>
                    <a:pt x="93472" y="1608620"/>
                  </a:lnTo>
                  <a:lnTo>
                    <a:pt x="112306" y="1649806"/>
                  </a:lnTo>
                  <a:lnTo>
                    <a:pt x="132715" y="1690103"/>
                  </a:lnTo>
                  <a:lnTo>
                    <a:pt x="154660" y="1729460"/>
                  </a:lnTo>
                  <a:lnTo>
                    <a:pt x="178079" y="1767852"/>
                  </a:lnTo>
                  <a:lnTo>
                    <a:pt x="202958" y="1805216"/>
                  </a:lnTo>
                  <a:lnTo>
                    <a:pt x="229247" y="1841525"/>
                  </a:lnTo>
                  <a:lnTo>
                    <a:pt x="256921" y="1876755"/>
                  </a:lnTo>
                  <a:lnTo>
                    <a:pt x="285915" y="1910842"/>
                  </a:lnTo>
                  <a:lnTo>
                    <a:pt x="316204" y="1943747"/>
                  </a:lnTo>
                  <a:lnTo>
                    <a:pt x="347764" y="1975459"/>
                  </a:lnTo>
                  <a:lnTo>
                    <a:pt x="380530" y="2005914"/>
                  </a:lnTo>
                  <a:lnTo>
                    <a:pt x="414464" y="2035073"/>
                  </a:lnTo>
                  <a:lnTo>
                    <a:pt x="449541" y="2062911"/>
                  </a:lnTo>
                  <a:lnTo>
                    <a:pt x="485724" y="2089378"/>
                  </a:lnTo>
                  <a:lnTo>
                    <a:pt x="522973" y="2114435"/>
                  </a:lnTo>
                  <a:lnTo>
                    <a:pt x="561225" y="2138045"/>
                  </a:lnTo>
                  <a:lnTo>
                    <a:pt x="600468" y="2160181"/>
                  </a:lnTo>
                  <a:lnTo>
                    <a:pt x="640651" y="2180780"/>
                  </a:lnTo>
                  <a:lnTo>
                    <a:pt x="681736" y="2199817"/>
                  </a:lnTo>
                  <a:lnTo>
                    <a:pt x="723696" y="2217255"/>
                  </a:lnTo>
                  <a:lnTo>
                    <a:pt x="766470" y="2233053"/>
                  </a:lnTo>
                  <a:lnTo>
                    <a:pt x="810031" y="2247163"/>
                  </a:lnTo>
                  <a:lnTo>
                    <a:pt x="854341" y="2259558"/>
                  </a:lnTo>
                  <a:lnTo>
                    <a:pt x="899350" y="2270201"/>
                  </a:lnTo>
                  <a:lnTo>
                    <a:pt x="945045" y="2279027"/>
                  </a:lnTo>
                  <a:lnTo>
                    <a:pt x="991349" y="2286025"/>
                  </a:lnTo>
                  <a:lnTo>
                    <a:pt x="1038250" y="2291156"/>
                  </a:lnTo>
                  <a:lnTo>
                    <a:pt x="1085710" y="2294356"/>
                  </a:lnTo>
                  <a:lnTo>
                    <a:pt x="1133678" y="2295614"/>
                  </a:lnTo>
                  <a:close/>
                </a:path>
                <a:path w="1501775" h="4572000">
                  <a:moveTo>
                    <a:pt x="1133678" y="11252"/>
                  </a:moveTo>
                  <a:lnTo>
                    <a:pt x="1085710" y="12509"/>
                  </a:lnTo>
                  <a:lnTo>
                    <a:pt x="1038250" y="15709"/>
                  </a:lnTo>
                  <a:lnTo>
                    <a:pt x="991349" y="20815"/>
                  </a:lnTo>
                  <a:lnTo>
                    <a:pt x="945045" y="27813"/>
                  </a:lnTo>
                  <a:lnTo>
                    <a:pt x="899350" y="36639"/>
                  </a:lnTo>
                  <a:lnTo>
                    <a:pt x="854341" y="47256"/>
                  </a:lnTo>
                  <a:lnTo>
                    <a:pt x="810031" y="59639"/>
                  </a:lnTo>
                  <a:lnTo>
                    <a:pt x="766470" y="73736"/>
                  </a:lnTo>
                  <a:lnTo>
                    <a:pt x="723696" y="89509"/>
                  </a:lnTo>
                  <a:lnTo>
                    <a:pt x="681736" y="106921"/>
                  </a:lnTo>
                  <a:lnTo>
                    <a:pt x="640651" y="125933"/>
                  </a:lnTo>
                  <a:lnTo>
                    <a:pt x="600468" y="146519"/>
                  </a:lnTo>
                  <a:lnTo>
                    <a:pt x="561225" y="168617"/>
                  </a:lnTo>
                  <a:lnTo>
                    <a:pt x="522973" y="192201"/>
                  </a:lnTo>
                  <a:lnTo>
                    <a:pt x="485724" y="217220"/>
                  </a:lnTo>
                  <a:lnTo>
                    <a:pt x="449541" y="243662"/>
                  </a:lnTo>
                  <a:lnTo>
                    <a:pt x="414464" y="271462"/>
                  </a:lnTo>
                  <a:lnTo>
                    <a:pt x="380530" y="300583"/>
                  </a:lnTo>
                  <a:lnTo>
                    <a:pt x="347764" y="331000"/>
                  </a:lnTo>
                  <a:lnTo>
                    <a:pt x="316204" y="362661"/>
                  </a:lnTo>
                  <a:lnTo>
                    <a:pt x="285915" y="395528"/>
                  </a:lnTo>
                  <a:lnTo>
                    <a:pt x="256921" y="429564"/>
                  </a:lnTo>
                  <a:lnTo>
                    <a:pt x="229247" y="464743"/>
                  </a:lnTo>
                  <a:lnTo>
                    <a:pt x="202958" y="501015"/>
                  </a:lnTo>
                  <a:lnTo>
                    <a:pt x="178079" y="538327"/>
                  </a:lnTo>
                  <a:lnTo>
                    <a:pt x="154660" y="576656"/>
                  </a:lnTo>
                  <a:lnTo>
                    <a:pt x="132715" y="615962"/>
                  </a:lnTo>
                  <a:lnTo>
                    <a:pt x="112306" y="656209"/>
                  </a:lnTo>
                  <a:lnTo>
                    <a:pt x="93472" y="697344"/>
                  </a:lnTo>
                  <a:lnTo>
                    <a:pt x="76238" y="739343"/>
                  </a:lnTo>
                  <a:lnTo>
                    <a:pt x="60655" y="782154"/>
                  </a:lnTo>
                  <a:lnTo>
                    <a:pt x="46761" y="825754"/>
                  </a:lnTo>
                  <a:lnTo>
                    <a:pt x="34594" y="870089"/>
                  </a:lnTo>
                  <a:lnTo>
                    <a:pt x="24193" y="915123"/>
                  </a:lnTo>
                  <a:lnTo>
                    <a:pt x="15582" y="960818"/>
                  </a:lnTo>
                  <a:lnTo>
                    <a:pt x="8826" y="1007148"/>
                  </a:lnTo>
                  <a:lnTo>
                    <a:pt x="3949" y="1054049"/>
                  </a:lnTo>
                  <a:lnTo>
                    <a:pt x="1003" y="1101496"/>
                  </a:lnTo>
                  <a:lnTo>
                    <a:pt x="0" y="1149451"/>
                  </a:lnTo>
                  <a:lnTo>
                    <a:pt x="47967" y="1148194"/>
                  </a:lnTo>
                  <a:lnTo>
                    <a:pt x="95415" y="1144993"/>
                  </a:lnTo>
                  <a:lnTo>
                    <a:pt x="142316" y="1139875"/>
                  </a:lnTo>
                  <a:lnTo>
                    <a:pt x="188633" y="1132890"/>
                  </a:lnTo>
                  <a:lnTo>
                    <a:pt x="234315" y="1124064"/>
                  </a:lnTo>
                  <a:lnTo>
                    <a:pt x="279323" y="1113434"/>
                  </a:lnTo>
                  <a:lnTo>
                    <a:pt x="323634" y="1101051"/>
                  </a:lnTo>
                  <a:lnTo>
                    <a:pt x="367195" y="1086954"/>
                  </a:lnTo>
                  <a:lnTo>
                    <a:pt x="409968" y="1071181"/>
                  </a:lnTo>
                  <a:lnTo>
                    <a:pt x="451929" y="1053769"/>
                  </a:lnTo>
                  <a:lnTo>
                    <a:pt x="493014" y="1034745"/>
                  </a:lnTo>
                  <a:lnTo>
                    <a:pt x="533196" y="1014171"/>
                  </a:lnTo>
                  <a:lnTo>
                    <a:pt x="572439" y="992073"/>
                  </a:lnTo>
                  <a:lnTo>
                    <a:pt x="610692" y="968489"/>
                  </a:lnTo>
                  <a:lnTo>
                    <a:pt x="647941" y="943457"/>
                  </a:lnTo>
                  <a:lnTo>
                    <a:pt x="684123" y="917028"/>
                  </a:lnTo>
                  <a:lnTo>
                    <a:pt x="719201" y="889228"/>
                  </a:lnTo>
                  <a:lnTo>
                    <a:pt x="753148" y="860107"/>
                  </a:lnTo>
                  <a:lnTo>
                    <a:pt x="785914" y="829691"/>
                  </a:lnTo>
                  <a:lnTo>
                    <a:pt x="817460" y="798029"/>
                  </a:lnTo>
                  <a:lnTo>
                    <a:pt x="847750" y="765162"/>
                  </a:lnTo>
                  <a:lnTo>
                    <a:pt x="876757" y="731113"/>
                  </a:lnTo>
                  <a:lnTo>
                    <a:pt x="904417" y="695947"/>
                  </a:lnTo>
                  <a:lnTo>
                    <a:pt x="930706" y="659676"/>
                  </a:lnTo>
                  <a:lnTo>
                    <a:pt x="955586" y="622363"/>
                  </a:lnTo>
                  <a:lnTo>
                    <a:pt x="979017" y="584034"/>
                  </a:lnTo>
                  <a:lnTo>
                    <a:pt x="1000963" y="544728"/>
                  </a:lnTo>
                  <a:lnTo>
                    <a:pt x="1021359" y="504482"/>
                  </a:lnTo>
                  <a:lnTo>
                    <a:pt x="1040206" y="463346"/>
                  </a:lnTo>
                  <a:lnTo>
                    <a:pt x="1057440" y="421347"/>
                  </a:lnTo>
                  <a:lnTo>
                    <a:pt x="1073023" y="378536"/>
                  </a:lnTo>
                  <a:lnTo>
                    <a:pt x="1086916" y="334937"/>
                  </a:lnTo>
                  <a:lnTo>
                    <a:pt x="1099083" y="290614"/>
                  </a:lnTo>
                  <a:lnTo>
                    <a:pt x="1109484" y="245579"/>
                  </a:lnTo>
                  <a:lnTo>
                    <a:pt x="1118095" y="199872"/>
                  </a:lnTo>
                  <a:lnTo>
                    <a:pt x="1124851" y="153555"/>
                  </a:lnTo>
                  <a:lnTo>
                    <a:pt x="1129728" y="106654"/>
                  </a:lnTo>
                  <a:lnTo>
                    <a:pt x="1132674" y="59207"/>
                  </a:lnTo>
                  <a:lnTo>
                    <a:pt x="1133678" y="11252"/>
                  </a:lnTo>
                  <a:close/>
                </a:path>
                <a:path w="1501775" h="4572000">
                  <a:moveTo>
                    <a:pt x="1133678" y="11176"/>
                  </a:moveTo>
                  <a:lnTo>
                    <a:pt x="1133436" y="0"/>
                  </a:lnTo>
                  <a:lnTo>
                    <a:pt x="980744" y="0"/>
                  </a:lnTo>
                  <a:lnTo>
                    <a:pt x="991349" y="1612"/>
                  </a:lnTo>
                  <a:lnTo>
                    <a:pt x="1038250" y="6718"/>
                  </a:lnTo>
                  <a:lnTo>
                    <a:pt x="1085710" y="9918"/>
                  </a:lnTo>
                  <a:lnTo>
                    <a:pt x="1133678" y="11176"/>
                  </a:lnTo>
                  <a:close/>
                </a:path>
                <a:path w="1501775" h="4572000">
                  <a:moveTo>
                    <a:pt x="1501597" y="3744188"/>
                  </a:moveTo>
                  <a:lnTo>
                    <a:pt x="1451851" y="3792715"/>
                  </a:lnTo>
                  <a:lnTo>
                    <a:pt x="1421371" y="3825760"/>
                  </a:lnTo>
                  <a:lnTo>
                    <a:pt x="1392199" y="3859987"/>
                  </a:lnTo>
                  <a:lnTo>
                    <a:pt x="1364373" y="3895369"/>
                  </a:lnTo>
                  <a:lnTo>
                    <a:pt x="1337919" y="3931856"/>
                  </a:lnTo>
                  <a:lnTo>
                    <a:pt x="1312887" y="3969410"/>
                  </a:lnTo>
                  <a:lnTo>
                    <a:pt x="1289316" y="4007980"/>
                  </a:lnTo>
                  <a:lnTo>
                    <a:pt x="1267231" y="4047553"/>
                  </a:lnTo>
                  <a:lnTo>
                    <a:pt x="1246695" y="4088066"/>
                  </a:lnTo>
                  <a:lnTo>
                    <a:pt x="1227747" y="4129481"/>
                  </a:lnTo>
                  <a:lnTo>
                    <a:pt x="1210411" y="4171772"/>
                  </a:lnTo>
                  <a:lnTo>
                    <a:pt x="1194727" y="4214888"/>
                  </a:lnTo>
                  <a:lnTo>
                    <a:pt x="1180731" y="4258792"/>
                  </a:lnTo>
                  <a:lnTo>
                    <a:pt x="1168488" y="4303458"/>
                  </a:lnTo>
                  <a:lnTo>
                    <a:pt x="1158011" y="4348823"/>
                  </a:lnTo>
                  <a:lnTo>
                    <a:pt x="1149362" y="4394847"/>
                  </a:lnTo>
                  <a:lnTo>
                    <a:pt x="1142555" y="4441520"/>
                  </a:lnTo>
                  <a:lnTo>
                    <a:pt x="1137653" y="4488777"/>
                  </a:lnTo>
                  <a:lnTo>
                    <a:pt x="1134668" y="4536579"/>
                  </a:lnTo>
                  <a:lnTo>
                    <a:pt x="1133944" y="4572000"/>
                  </a:lnTo>
                  <a:lnTo>
                    <a:pt x="1303858" y="4572000"/>
                  </a:lnTo>
                  <a:lnTo>
                    <a:pt x="1369123" y="4560494"/>
                  </a:lnTo>
                  <a:lnTo>
                    <a:pt x="1414373" y="4549991"/>
                  </a:lnTo>
                  <a:lnTo>
                    <a:pt x="1458912" y="4537710"/>
                  </a:lnTo>
                  <a:lnTo>
                    <a:pt x="1501597" y="4524032"/>
                  </a:lnTo>
                  <a:lnTo>
                    <a:pt x="1501597" y="3744188"/>
                  </a:lnTo>
                  <a:close/>
                </a:path>
                <a:path w="1501775" h="4572000">
                  <a:moveTo>
                    <a:pt x="1501597" y="2356383"/>
                  </a:moveTo>
                  <a:lnTo>
                    <a:pt x="1458899" y="2342743"/>
                  </a:lnTo>
                  <a:lnTo>
                    <a:pt x="1414373" y="2330500"/>
                  </a:lnTo>
                  <a:lnTo>
                    <a:pt x="1369123" y="2320036"/>
                  </a:lnTo>
                  <a:lnTo>
                    <a:pt x="1323213" y="2311374"/>
                  </a:lnTo>
                  <a:lnTo>
                    <a:pt x="1276667" y="2304567"/>
                  </a:lnTo>
                  <a:lnTo>
                    <a:pt x="1229537" y="2299665"/>
                  </a:lnTo>
                  <a:lnTo>
                    <a:pt x="1181862" y="2296693"/>
                  </a:lnTo>
                  <a:lnTo>
                    <a:pt x="1133678" y="2295690"/>
                  </a:lnTo>
                  <a:lnTo>
                    <a:pt x="1134668" y="2343874"/>
                  </a:lnTo>
                  <a:lnTo>
                    <a:pt x="1137653" y="2391537"/>
                  </a:lnTo>
                  <a:lnTo>
                    <a:pt x="1142555" y="2438654"/>
                  </a:lnTo>
                  <a:lnTo>
                    <a:pt x="1149362" y="2485186"/>
                  </a:lnTo>
                  <a:lnTo>
                    <a:pt x="1158011" y="2531097"/>
                  </a:lnTo>
                  <a:lnTo>
                    <a:pt x="1168488" y="2576334"/>
                  </a:lnTo>
                  <a:lnTo>
                    <a:pt x="1180731" y="2620861"/>
                  </a:lnTo>
                  <a:lnTo>
                    <a:pt x="1194727" y="2664637"/>
                  </a:lnTo>
                  <a:lnTo>
                    <a:pt x="1210398" y="2707627"/>
                  </a:lnTo>
                  <a:lnTo>
                    <a:pt x="1227747" y="2749804"/>
                  </a:lnTo>
                  <a:lnTo>
                    <a:pt x="1246695" y="2791104"/>
                  </a:lnTo>
                  <a:lnTo>
                    <a:pt x="1267231" y="2831503"/>
                  </a:lnTo>
                  <a:lnTo>
                    <a:pt x="1289316" y="2870949"/>
                  </a:lnTo>
                  <a:lnTo>
                    <a:pt x="1312887" y="2909417"/>
                  </a:lnTo>
                  <a:lnTo>
                    <a:pt x="1337919" y="2946857"/>
                  </a:lnTo>
                  <a:lnTo>
                    <a:pt x="1364373" y="2983242"/>
                  </a:lnTo>
                  <a:lnTo>
                    <a:pt x="1392199" y="3018523"/>
                  </a:lnTo>
                  <a:lnTo>
                    <a:pt x="1421371" y="3052661"/>
                  </a:lnTo>
                  <a:lnTo>
                    <a:pt x="1451851" y="3085604"/>
                  </a:lnTo>
                  <a:lnTo>
                    <a:pt x="1483588" y="3117342"/>
                  </a:lnTo>
                  <a:lnTo>
                    <a:pt x="1501597" y="3133991"/>
                  </a:lnTo>
                  <a:lnTo>
                    <a:pt x="1501597" y="2356383"/>
                  </a:lnTo>
                  <a:close/>
                </a:path>
                <a:path w="1501775" h="4572000">
                  <a:moveTo>
                    <a:pt x="1501597" y="1457363"/>
                  </a:moveTo>
                  <a:lnTo>
                    <a:pt x="1451851" y="1505750"/>
                  </a:lnTo>
                  <a:lnTo>
                    <a:pt x="1421371" y="1538706"/>
                  </a:lnTo>
                  <a:lnTo>
                    <a:pt x="1392199" y="1572831"/>
                  </a:lnTo>
                  <a:lnTo>
                    <a:pt x="1364361" y="1608112"/>
                  </a:lnTo>
                  <a:lnTo>
                    <a:pt x="1337919" y="1644497"/>
                  </a:lnTo>
                  <a:lnTo>
                    <a:pt x="1312887" y="1681937"/>
                  </a:lnTo>
                  <a:lnTo>
                    <a:pt x="1289304" y="1720405"/>
                  </a:lnTo>
                  <a:lnTo>
                    <a:pt x="1267231" y="1759864"/>
                  </a:lnTo>
                  <a:lnTo>
                    <a:pt x="1246695" y="1800263"/>
                  </a:lnTo>
                  <a:lnTo>
                    <a:pt x="1227747" y="1841563"/>
                  </a:lnTo>
                  <a:lnTo>
                    <a:pt x="1210398" y="1883727"/>
                  </a:lnTo>
                  <a:lnTo>
                    <a:pt x="1194727" y="1926729"/>
                  </a:lnTo>
                  <a:lnTo>
                    <a:pt x="1180731" y="1970506"/>
                  </a:lnTo>
                  <a:lnTo>
                    <a:pt x="1168488" y="2015045"/>
                  </a:lnTo>
                  <a:lnTo>
                    <a:pt x="1158011" y="2060282"/>
                  </a:lnTo>
                  <a:lnTo>
                    <a:pt x="1149362" y="2106180"/>
                  </a:lnTo>
                  <a:lnTo>
                    <a:pt x="1142555" y="2152713"/>
                  </a:lnTo>
                  <a:lnTo>
                    <a:pt x="1137640" y="2199843"/>
                  </a:lnTo>
                  <a:lnTo>
                    <a:pt x="1134668" y="2247506"/>
                  </a:lnTo>
                  <a:lnTo>
                    <a:pt x="1133678" y="2295614"/>
                  </a:lnTo>
                  <a:lnTo>
                    <a:pt x="1181862" y="2294686"/>
                  </a:lnTo>
                  <a:lnTo>
                    <a:pt x="1229537" y="2291715"/>
                  </a:lnTo>
                  <a:lnTo>
                    <a:pt x="1276667" y="2286812"/>
                  </a:lnTo>
                  <a:lnTo>
                    <a:pt x="1323213" y="2280005"/>
                  </a:lnTo>
                  <a:lnTo>
                    <a:pt x="1369123" y="2271357"/>
                  </a:lnTo>
                  <a:lnTo>
                    <a:pt x="1414373" y="2260879"/>
                  </a:lnTo>
                  <a:lnTo>
                    <a:pt x="1458899" y="2248636"/>
                  </a:lnTo>
                  <a:lnTo>
                    <a:pt x="1501597" y="2234996"/>
                  </a:lnTo>
                  <a:lnTo>
                    <a:pt x="1501597" y="1457363"/>
                  </a:lnTo>
                  <a:close/>
                </a:path>
                <a:path w="1501775" h="4572000">
                  <a:moveTo>
                    <a:pt x="1501609" y="71856"/>
                  </a:moveTo>
                  <a:lnTo>
                    <a:pt x="1458912" y="58242"/>
                  </a:lnTo>
                  <a:lnTo>
                    <a:pt x="1414373" y="46012"/>
                  </a:lnTo>
                  <a:lnTo>
                    <a:pt x="1369123" y="35560"/>
                  </a:lnTo>
                  <a:lnTo>
                    <a:pt x="1323213" y="26911"/>
                  </a:lnTo>
                  <a:lnTo>
                    <a:pt x="1276667" y="20129"/>
                  </a:lnTo>
                  <a:lnTo>
                    <a:pt x="1229537" y="15227"/>
                  </a:lnTo>
                  <a:lnTo>
                    <a:pt x="1181862" y="12255"/>
                  </a:lnTo>
                  <a:lnTo>
                    <a:pt x="1144231" y="11480"/>
                  </a:lnTo>
                  <a:lnTo>
                    <a:pt x="1144231" y="10401"/>
                  </a:lnTo>
                  <a:lnTo>
                    <a:pt x="1199908" y="10401"/>
                  </a:lnTo>
                  <a:lnTo>
                    <a:pt x="1199908" y="7861"/>
                  </a:lnTo>
                  <a:lnTo>
                    <a:pt x="1248410" y="7861"/>
                  </a:lnTo>
                  <a:lnTo>
                    <a:pt x="1248410" y="2794"/>
                  </a:lnTo>
                  <a:lnTo>
                    <a:pt x="1282623" y="2794"/>
                  </a:lnTo>
                  <a:lnTo>
                    <a:pt x="1282623" y="254"/>
                  </a:lnTo>
                  <a:lnTo>
                    <a:pt x="1133881" y="254"/>
                  </a:lnTo>
                  <a:lnTo>
                    <a:pt x="1133881" y="2794"/>
                  </a:lnTo>
                  <a:lnTo>
                    <a:pt x="1133792" y="7861"/>
                  </a:lnTo>
                  <a:lnTo>
                    <a:pt x="1133716" y="10401"/>
                  </a:lnTo>
                  <a:lnTo>
                    <a:pt x="1133678" y="11176"/>
                  </a:lnTo>
                  <a:lnTo>
                    <a:pt x="1133678" y="11671"/>
                  </a:lnTo>
                  <a:lnTo>
                    <a:pt x="1134668" y="59372"/>
                  </a:lnTo>
                  <a:lnTo>
                    <a:pt x="1137653" y="106972"/>
                  </a:lnTo>
                  <a:lnTo>
                    <a:pt x="1142555" y="154025"/>
                  </a:lnTo>
                  <a:lnTo>
                    <a:pt x="1149362" y="200494"/>
                  </a:lnTo>
                  <a:lnTo>
                    <a:pt x="1158011" y="246341"/>
                  </a:lnTo>
                  <a:lnTo>
                    <a:pt x="1168488" y="291503"/>
                  </a:lnTo>
                  <a:lnTo>
                    <a:pt x="1180744" y="335978"/>
                  </a:lnTo>
                  <a:lnTo>
                    <a:pt x="1194727" y="379691"/>
                  </a:lnTo>
                  <a:lnTo>
                    <a:pt x="1210411" y="422630"/>
                  </a:lnTo>
                  <a:lnTo>
                    <a:pt x="1227747" y="464743"/>
                  </a:lnTo>
                  <a:lnTo>
                    <a:pt x="1246708" y="505993"/>
                  </a:lnTo>
                  <a:lnTo>
                    <a:pt x="1267244" y="546328"/>
                  </a:lnTo>
                  <a:lnTo>
                    <a:pt x="1289316" y="585724"/>
                  </a:lnTo>
                  <a:lnTo>
                    <a:pt x="1312887" y="624141"/>
                  </a:lnTo>
                  <a:lnTo>
                    <a:pt x="1337919" y="661530"/>
                  </a:lnTo>
                  <a:lnTo>
                    <a:pt x="1364373" y="697865"/>
                  </a:lnTo>
                  <a:lnTo>
                    <a:pt x="1392199" y="733094"/>
                  </a:lnTo>
                  <a:lnTo>
                    <a:pt x="1421371" y="767181"/>
                  </a:lnTo>
                  <a:lnTo>
                    <a:pt x="1451851" y="800087"/>
                  </a:lnTo>
                  <a:lnTo>
                    <a:pt x="1483588" y="831773"/>
                  </a:lnTo>
                  <a:lnTo>
                    <a:pt x="1501609" y="848410"/>
                  </a:lnTo>
                  <a:lnTo>
                    <a:pt x="1501609" y="71856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445" rIns="0" bIns="0" rtlCol="0" vert="horz">
            <a:spAutoFit/>
          </a:bodyPr>
          <a:lstStyle/>
          <a:p>
            <a:pPr marL="666750">
              <a:lnSpc>
                <a:spcPct val="100000"/>
              </a:lnSpc>
              <a:spcBef>
                <a:spcPts val="125"/>
              </a:spcBef>
            </a:pPr>
            <a:r>
              <a:rPr dirty="0" sz="2750" spc="250">
                <a:solidFill>
                  <a:srgbClr val="001F5F"/>
                </a:solidFill>
              </a:rPr>
              <a:t>THEMATIQUE</a:t>
            </a:r>
            <a:endParaRPr sz="2750"/>
          </a:p>
        </p:txBody>
      </p:sp>
      <p:sp>
        <p:nvSpPr>
          <p:cNvPr id="6" name="object 6" descr=""/>
          <p:cNvSpPr txBox="1"/>
          <p:nvPr/>
        </p:nvSpPr>
        <p:spPr>
          <a:xfrm>
            <a:off x="11689080" y="6440170"/>
            <a:ext cx="9207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>
                <a:latin typeface="Trebuchet MS"/>
                <a:cs typeface="Trebuchet MS"/>
              </a:rPr>
              <a:t>7</a:t>
            </a:r>
            <a:endParaRPr sz="950">
              <a:latin typeface="Trebuchet MS"/>
              <a:cs typeface="Trebuchet MS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50800" y="755650"/>
          <a:ext cx="10807700" cy="3658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67250"/>
                <a:gridCol w="6063615"/>
              </a:tblGrid>
              <a:tr h="704215">
                <a:tc gridSpan="2"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000" spc="-10" b="1">
                          <a:solidFill>
                            <a:srgbClr val="9F3500"/>
                          </a:solidFill>
                          <a:latin typeface="Times New Roman"/>
                          <a:cs typeface="Times New Roman"/>
                        </a:rPr>
                        <a:t>ARTISTES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T w="12700">
                      <a:solidFill>
                        <a:srgbClr val="5FA1F5"/>
                      </a:solidFill>
                      <a:prstDash val="solid"/>
                    </a:lnT>
                    <a:lnB w="12700">
                      <a:solidFill>
                        <a:srgbClr val="5FA1F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80415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325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1 - KILLA</a:t>
                      </a:r>
                      <a:r>
                        <a:rPr dirty="0" sz="2000" spc="-235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ACE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5FA1F5"/>
                      </a:solidFill>
                      <a:prstDash val="solid"/>
                    </a:lnT>
                    <a:solidFill>
                      <a:srgbClr val="5FA1F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6800" indent="-273685">
                        <a:lnSpc>
                          <a:spcPct val="100000"/>
                        </a:lnSpc>
                        <a:spcBef>
                          <a:spcPts val="325"/>
                        </a:spcBef>
                        <a:buAutoNum type="arabicPlain" startAt="2"/>
                        <a:tabLst>
                          <a:tab pos="1066800" algn="l"/>
                        </a:tabLst>
                      </a:pPr>
                      <a:r>
                        <a:rPr dirty="0" sz="2000" spc="-45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NYANCHO</a:t>
                      </a:r>
                      <a:r>
                        <a:rPr dirty="0" sz="2000" spc="-65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APACHAKY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066800" indent="-27368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lain" startAt="2"/>
                        <a:tabLst>
                          <a:tab pos="1066800" algn="l"/>
                        </a:tabLst>
                      </a:pPr>
                      <a:r>
                        <a:rPr dirty="0" sz="20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dirty="0" sz="2000" spc="-15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BRIKAMA</a:t>
                      </a:r>
                      <a:r>
                        <a:rPr dirty="0" sz="2000" spc="-14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BOYO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5FA1F5"/>
                      </a:solidFill>
                      <a:prstDash val="solid"/>
                    </a:lnT>
                    <a:solidFill>
                      <a:srgbClr val="5FA1F5">
                        <a:alpha val="19999"/>
                      </a:srgbClr>
                    </a:solidFill>
                  </a:tcPr>
                </a:tc>
              </a:tr>
              <a:tr h="217424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Violation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des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droits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l'homme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malversations</a:t>
                      </a:r>
                      <a:r>
                        <a:rPr dirty="0" sz="20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politiques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ts val="2365"/>
                        </a:lnSpc>
                        <a:spcBef>
                          <a:spcPts val="75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Enrichissement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illicite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pouvoir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ts val="2365"/>
                        </a:lnSpc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Corruption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Liberté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d'expression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97840" indent="-407034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9784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Brutalités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bavures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policières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ts val="2340"/>
                        </a:lnSpc>
                        <a:spcBef>
                          <a:spcPts val="5"/>
                        </a:spcBef>
                        <a:buFont typeface="Wingdings"/>
                        <a:buChar char="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Dénonciation</a:t>
                      </a: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l'autocratie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302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Nationalisme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culturel</a:t>
                      </a:r>
                      <a:r>
                        <a:rPr dirty="0" sz="20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20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linguistique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36650" marR="845185" indent="-343535">
                        <a:lnSpc>
                          <a:spcPts val="2330"/>
                        </a:lnSpc>
                        <a:spcBef>
                          <a:spcPts val="140"/>
                        </a:spcBef>
                        <a:buFont typeface="Wingdings"/>
                        <a:buChar char=""/>
                        <a:tabLst>
                          <a:tab pos="1136650" algn="l"/>
                        </a:tabLst>
                      </a:pP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Valorisation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langue</a:t>
                      </a:r>
                      <a:r>
                        <a:rPr dirty="0" sz="20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culture mandinka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36650" indent="-343535">
                        <a:lnSpc>
                          <a:spcPts val="2335"/>
                        </a:lnSpc>
                        <a:buFont typeface="Wingdings"/>
                        <a:buChar char=""/>
                        <a:tabLst>
                          <a:tab pos="113665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Citoyenneté</a:t>
                      </a:r>
                      <a:r>
                        <a:rPr dirty="0" sz="2000" spc="43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civisme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36650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"/>
                        <a:tabLst>
                          <a:tab pos="113665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Sauvegarde</a:t>
                      </a:r>
                      <a:r>
                        <a:rPr dirty="0" sz="20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patrimoine</a:t>
                      </a:r>
                      <a:r>
                        <a:rPr dirty="0" sz="20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culturel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36650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"/>
                        <a:tabLst>
                          <a:tab pos="1136650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Cohésion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sociale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/>
                </a:tc>
              </a:tr>
            </a:tbl>
          </a:graphicData>
        </a:graphic>
      </p:graphicFrame>
      <p:sp>
        <p:nvSpPr>
          <p:cNvPr id="8" name="object 8" descr=""/>
          <p:cNvSpPr/>
          <p:nvPr/>
        </p:nvSpPr>
        <p:spPr>
          <a:xfrm>
            <a:off x="50800" y="6246495"/>
            <a:ext cx="10731500" cy="0"/>
          </a:xfrm>
          <a:custGeom>
            <a:avLst/>
            <a:gdLst/>
            <a:ahLst/>
            <a:cxnLst/>
            <a:rect l="l" t="t" r="r" b="b"/>
            <a:pathLst>
              <a:path w="10731500" h="0">
                <a:moveTo>
                  <a:pt x="0" y="0"/>
                </a:moveTo>
                <a:lnTo>
                  <a:pt x="10731246" y="0"/>
                </a:lnTo>
              </a:path>
            </a:pathLst>
          </a:custGeom>
          <a:ln w="12700">
            <a:solidFill>
              <a:srgbClr val="5FA1F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826509" y="6573522"/>
            <a:ext cx="3045460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6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</a:t>
            </a:r>
            <a:r>
              <a:rPr dirty="0" sz="1800" spc="-150" b="1">
                <a:latin typeface="Trebuchet MS"/>
                <a:cs typeface="Trebuchet MS"/>
              </a:rPr>
              <a:t> </a:t>
            </a:r>
            <a:r>
              <a:rPr dirty="0" sz="1800" spc="-60" b="1">
                <a:latin typeface="Trebuchet MS"/>
                <a:cs typeface="Trebuchet MS"/>
              </a:rPr>
              <a:t>-</a:t>
            </a:r>
            <a:r>
              <a:rPr dirty="0" sz="1800" spc="-110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94D9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470" y="3320"/>
            <a:ext cx="6089528" cy="342578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1197051" y="0"/>
                </a:moveTo>
                <a:lnTo>
                  <a:pt x="1087069" y="0"/>
                </a:lnTo>
                <a:lnTo>
                  <a:pt x="1087069" y="1270"/>
                </a:lnTo>
                <a:lnTo>
                  <a:pt x="1197051" y="1270"/>
                </a:lnTo>
                <a:lnTo>
                  <a:pt x="1197051" y="0"/>
                </a:lnTo>
                <a:close/>
              </a:path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2060" y="2044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0F73EF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0F73EF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0" y="5733471"/>
            <a:ext cx="3787775" cy="1124585"/>
            <a:chOff x="0" y="5733471"/>
            <a:chExt cx="3787775" cy="1124585"/>
          </a:xfrm>
        </p:grpSpPr>
        <p:sp>
          <p:nvSpPr>
            <p:cNvPr id="7" name="object 7" descr=""/>
            <p:cNvSpPr/>
            <p:nvPr/>
          </p:nvSpPr>
          <p:spPr>
            <a:xfrm>
              <a:off x="3352" y="5733478"/>
              <a:ext cx="1510665" cy="1124585"/>
            </a:xfrm>
            <a:custGeom>
              <a:avLst/>
              <a:gdLst/>
              <a:ahLst/>
              <a:cxnLst/>
              <a:rect l="l" t="t" r="r" b="b"/>
              <a:pathLst>
                <a:path w="1510665" h="1124584">
                  <a:moveTo>
                    <a:pt x="1510195" y="1124521"/>
                  </a:moveTo>
                  <a:lnTo>
                    <a:pt x="1506550" y="1044829"/>
                  </a:lnTo>
                  <a:lnTo>
                    <a:pt x="1501635" y="997762"/>
                  </a:lnTo>
                  <a:lnTo>
                    <a:pt x="1494815" y="951280"/>
                  </a:lnTo>
                  <a:lnTo>
                    <a:pt x="1486141" y="905433"/>
                  </a:lnTo>
                  <a:lnTo>
                    <a:pt x="1475638" y="860247"/>
                  </a:lnTo>
                  <a:lnTo>
                    <a:pt x="1463370" y="815759"/>
                  </a:lnTo>
                  <a:lnTo>
                    <a:pt x="1449349" y="772033"/>
                  </a:lnTo>
                  <a:lnTo>
                    <a:pt x="1433639" y="729081"/>
                  </a:lnTo>
                  <a:lnTo>
                    <a:pt x="1416265" y="686968"/>
                  </a:lnTo>
                  <a:lnTo>
                    <a:pt x="1397266" y="645706"/>
                  </a:lnTo>
                  <a:lnTo>
                    <a:pt x="1376680" y="605358"/>
                  </a:lnTo>
                  <a:lnTo>
                    <a:pt x="1354569" y="565950"/>
                  </a:lnTo>
                  <a:lnTo>
                    <a:pt x="1330934" y="527519"/>
                  </a:lnTo>
                  <a:lnTo>
                    <a:pt x="1305852" y="490118"/>
                  </a:lnTo>
                  <a:lnTo>
                    <a:pt x="1279347" y="453771"/>
                  </a:lnTo>
                  <a:lnTo>
                    <a:pt x="1251458" y="418541"/>
                  </a:lnTo>
                  <a:lnTo>
                    <a:pt x="1222222" y="384441"/>
                  </a:lnTo>
                  <a:lnTo>
                    <a:pt x="1191679" y="351523"/>
                  </a:lnTo>
                  <a:lnTo>
                    <a:pt x="1159878" y="319824"/>
                  </a:lnTo>
                  <a:lnTo>
                    <a:pt x="1126845" y="289394"/>
                  </a:lnTo>
                  <a:lnTo>
                    <a:pt x="1092631" y="260248"/>
                  </a:lnTo>
                  <a:lnTo>
                    <a:pt x="1057275" y="232460"/>
                  </a:lnTo>
                  <a:lnTo>
                    <a:pt x="1020813" y="206032"/>
                  </a:lnTo>
                  <a:lnTo>
                    <a:pt x="983284" y="181038"/>
                  </a:lnTo>
                  <a:lnTo>
                    <a:pt x="944727" y="157492"/>
                  </a:lnTo>
                  <a:lnTo>
                    <a:pt x="905179" y="135445"/>
                  </a:lnTo>
                  <a:lnTo>
                    <a:pt x="864692" y="114935"/>
                  </a:lnTo>
                  <a:lnTo>
                    <a:pt x="823290" y="95999"/>
                  </a:lnTo>
                  <a:lnTo>
                    <a:pt x="781024" y="78689"/>
                  </a:lnTo>
                  <a:lnTo>
                    <a:pt x="737920" y="63017"/>
                  </a:lnTo>
                  <a:lnTo>
                    <a:pt x="694042" y="49060"/>
                  </a:lnTo>
                  <a:lnTo>
                    <a:pt x="649414" y="36817"/>
                  </a:lnTo>
                  <a:lnTo>
                    <a:pt x="604062" y="26365"/>
                  </a:lnTo>
                  <a:lnTo>
                    <a:pt x="558050" y="17716"/>
                  </a:lnTo>
                  <a:lnTo>
                    <a:pt x="511416" y="10922"/>
                  </a:lnTo>
                  <a:lnTo>
                    <a:pt x="464185" y="6019"/>
                  </a:lnTo>
                  <a:lnTo>
                    <a:pt x="416394" y="3048"/>
                  </a:lnTo>
                  <a:lnTo>
                    <a:pt x="375234" y="2197"/>
                  </a:lnTo>
                  <a:lnTo>
                    <a:pt x="375234" y="1270"/>
                  </a:lnTo>
                  <a:lnTo>
                    <a:pt x="423100" y="1270"/>
                  </a:lnTo>
                  <a:lnTo>
                    <a:pt x="423100" y="0"/>
                  </a:lnTo>
                  <a:lnTo>
                    <a:pt x="313118" y="0"/>
                  </a:lnTo>
                  <a:lnTo>
                    <a:pt x="313118" y="1270"/>
                  </a:lnTo>
                  <a:lnTo>
                    <a:pt x="360972" y="1270"/>
                  </a:lnTo>
                  <a:lnTo>
                    <a:pt x="360972" y="2197"/>
                  </a:lnTo>
                  <a:lnTo>
                    <a:pt x="319811" y="3048"/>
                  </a:lnTo>
                  <a:lnTo>
                    <a:pt x="272034" y="6019"/>
                  </a:lnTo>
                  <a:lnTo>
                    <a:pt x="224802" y="10922"/>
                  </a:lnTo>
                  <a:lnTo>
                    <a:pt x="178168" y="17716"/>
                  </a:lnTo>
                  <a:lnTo>
                    <a:pt x="132156" y="26365"/>
                  </a:lnTo>
                  <a:lnTo>
                    <a:pt x="86817" y="36817"/>
                  </a:lnTo>
                  <a:lnTo>
                    <a:pt x="42189" y="49060"/>
                  </a:lnTo>
                  <a:lnTo>
                    <a:pt x="0" y="62484"/>
                  </a:lnTo>
                  <a:lnTo>
                    <a:pt x="0" y="1124521"/>
                  </a:lnTo>
                  <a:lnTo>
                    <a:pt x="1510195" y="1124521"/>
                  </a:lnTo>
                  <a:close/>
                </a:path>
              </a:pathLst>
            </a:custGeom>
            <a:solidFill>
              <a:srgbClr val="0F73EF">
                <a:alpha val="1490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734062"/>
              <a:ext cx="3787775" cy="1123950"/>
            </a:xfrm>
            <a:custGeom>
              <a:avLst/>
              <a:gdLst/>
              <a:ahLst/>
              <a:cxnLst/>
              <a:rect l="l" t="t" r="r" b="b"/>
              <a:pathLst>
                <a:path w="3787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3787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  <a:path w="3787775" h="1123950">
                  <a:moveTo>
                    <a:pt x="2654046" y="0"/>
                  </a:moveTo>
                  <a:lnTo>
                    <a:pt x="2554236" y="0"/>
                  </a:lnTo>
                  <a:lnTo>
                    <a:pt x="2511171" y="4457"/>
                  </a:lnTo>
                  <a:lnTo>
                    <a:pt x="2464638" y="11226"/>
                  </a:lnTo>
                  <a:lnTo>
                    <a:pt x="2418740" y="19850"/>
                  </a:lnTo>
                  <a:lnTo>
                    <a:pt x="2373503" y="30264"/>
                  </a:lnTo>
                  <a:lnTo>
                    <a:pt x="2328976" y="42456"/>
                  </a:lnTo>
                  <a:lnTo>
                    <a:pt x="2285187" y="56375"/>
                  </a:lnTo>
                  <a:lnTo>
                    <a:pt x="2242197" y="71983"/>
                  </a:lnTo>
                  <a:lnTo>
                    <a:pt x="2200033" y="89242"/>
                  </a:lnTo>
                  <a:lnTo>
                    <a:pt x="2158733" y="108115"/>
                  </a:lnTo>
                  <a:lnTo>
                    <a:pt x="2118334" y="128549"/>
                  </a:lnTo>
                  <a:lnTo>
                    <a:pt x="2078875" y="150520"/>
                  </a:lnTo>
                  <a:lnTo>
                    <a:pt x="2040407" y="173977"/>
                  </a:lnTo>
                  <a:lnTo>
                    <a:pt x="2002967" y="198894"/>
                  </a:lnTo>
                  <a:lnTo>
                    <a:pt x="1966595" y="225221"/>
                  </a:lnTo>
                  <a:lnTo>
                    <a:pt x="1931314" y="252920"/>
                  </a:lnTo>
                  <a:lnTo>
                    <a:pt x="1897176" y="281952"/>
                  </a:lnTo>
                  <a:lnTo>
                    <a:pt x="1864233" y="312280"/>
                  </a:lnTo>
                  <a:lnTo>
                    <a:pt x="1832495" y="343865"/>
                  </a:lnTo>
                  <a:lnTo>
                    <a:pt x="1802028" y="376669"/>
                  </a:lnTo>
                  <a:lnTo>
                    <a:pt x="1772856" y="410641"/>
                  </a:lnTo>
                  <a:lnTo>
                    <a:pt x="1745030" y="445757"/>
                  </a:lnTo>
                  <a:lnTo>
                    <a:pt x="1718589" y="481977"/>
                  </a:lnTo>
                  <a:lnTo>
                    <a:pt x="1693557" y="519252"/>
                  </a:lnTo>
                  <a:lnTo>
                    <a:pt x="1669986" y="557542"/>
                  </a:lnTo>
                  <a:lnTo>
                    <a:pt x="1647926" y="596811"/>
                  </a:lnTo>
                  <a:lnTo>
                    <a:pt x="1627390" y="637019"/>
                  </a:lnTo>
                  <a:lnTo>
                    <a:pt x="1608442" y="678141"/>
                  </a:lnTo>
                  <a:lnTo>
                    <a:pt x="1591106" y="720115"/>
                  </a:lnTo>
                  <a:lnTo>
                    <a:pt x="1575422" y="762914"/>
                  </a:lnTo>
                  <a:lnTo>
                    <a:pt x="1561439" y="806488"/>
                  </a:lnTo>
                  <a:lnTo>
                    <a:pt x="1549196" y="850811"/>
                  </a:lnTo>
                  <a:lnTo>
                    <a:pt x="1538719" y="895845"/>
                  </a:lnTo>
                  <a:lnTo>
                    <a:pt x="1530070" y="941539"/>
                  </a:lnTo>
                  <a:lnTo>
                    <a:pt x="1523263" y="987856"/>
                  </a:lnTo>
                  <a:lnTo>
                    <a:pt x="1518361" y="1034757"/>
                  </a:lnTo>
                  <a:lnTo>
                    <a:pt x="1515389" y="1082205"/>
                  </a:lnTo>
                  <a:lnTo>
                    <a:pt x="1514563" y="1121333"/>
                  </a:lnTo>
                  <a:lnTo>
                    <a:pt x="1514513" y="1123937"/>
                  </a:lnTo>
                  <a:lnTo>
                    <a:pt x="1632127" y="1123937"/>
                  </a:lnTo>
                  <a:lnTo>
                    <a:pt x="1703882" y="1114564"/>
                  </a:lnTo>
                  <a:lnTo>
                    <a:pt x="1749793" y="1105941"/>
                  </a:lnTo>
                  <a:lnTo>
                    <a:pt x="1795030" y="1095514"/>
                  </a:lnTo>
                  <a:lnTo>
                    <a:pt x="1839556" y="1083322"/>
                  </a:lnTo>
                  <a:lnTo>
                    <a:pt x="1883333" y="1069403"/>
                  </a:lnTo>
                  <a:lnTo>
                    <a:pt x="1926323" y="1053795"/>
                  </a:lnTo>
                  <a:lnTo>
                    <a:pt x="1968500" y="1036548"/>
                  </a:lnTo>
                  <a:lnTo>
                    <a:pt x="2009800" y="1017676"/>
                  </a:lnTo>
                  <a:lnTo>
                    <a:pt x="2050199" y="997242"/>
                  </a:lnTo>
                  <a:lnTo>
                    <a:pt x="2089645" y="975271"/>
                  </a:lnTo>
                  <a:lnTo>
                    <a:pt x="2128113" y="951814"/>
                  </a:lnTo>
                  <a:lnTo>
                    <a:pt x="2165553" y="926896"/>
                  </a:lnTo>
                  <a:lnTo>
                    <a:pt x="2201938" y="900569"/>
                  </a:lnTo>
                  <a:lnTo>
                    <a:pt x="2237219" y="872871"/>
                  </a:lnTo>
                  <a:lnTo>
                    <a:pt x="2271344" y="843838"/>
                  </a:lnTo>
                  <a:lnTo>
                    <a:pt x="2304300" y="813498"/>
                  </a:lnTo>
                  <a:lnTo>
                    <a:pt x="2336025" y="781913"/>
                  </a:lnTo>
                  <a:lnTo>
                    <a:pt x="2366492" y="749122"/>
                  </a:lnTo>
                  <a:lnTo>
                    <a:pt x="2395664" y="715137"/>
                  </a:lnTo>
                  <a:lnTo>
                    <a:pt x="2423490" y="680021"/>
                  </a:lnTo>
                  <a:lnTo>
                    <a:pt x="2449944" y="643813"/>
                  </a:lnTo>
                  <a:lnTo>
                    <a:pt x="2474963" y="606539"/>
                  </a:lnTo>
                  <a:lnTo>
                    <a:pt x="2498534" y="568248"/>
                  </a:lnTo>
                  <a:lnTo>
                    <a:pt x="2520607" y="528980"/>
                  </a:lnTo>
                  <a:lnTo>
                    <a:pt x="2541130" y="488759"/>
                  </a:lnTo>
                  <a:lnTo>
                    <a:pt x="2560091" y="447649"/>
                  </a:lnTo>
                  <a:lnTo>
                    <a:pt x="2577427" y="405676"/>
                  </a:lnTo>
                  <a:lnTo>
                    <a:pt x="2593098" y="362877"/>
                  </a:lnTo>
                  <a:lnTo>
                    <a:pt x="2607081" y="319303"/>
                  </a:lnTo>
                  <a:lnTo>
                    <a:pt x="2619337" y="274980"/>
                  </a:lnTo>
                  <a:lnTo>
                    <a:pt x="2629801" y="229946"/>
                  </a:lnTo>
                  <a:lnTo>
                    <a:pt x="2638463" y="184251"/>
                  </a:lnTo>
                  <a:lnTo>
                    <a:pt x="2645257" y="137934"/>
                  </a:lnTo>
                  <a:lnTo>
                    <a:pt x="2650172" y="91033"/>
                  </a:lnTo>
                  <a:lnTo>
                    <a:pt x="2653144" y="43573"/>
                  </a:lnTo>
                  <a:lnTo>
                    <a:pt x="2653957" y="4457"/>
                  </a:lnTo>
                  <a:lnTo>
                    <a:pt x="2654046" y="0"/>
                  </a:lnTo>
                  <a:close/>
                </a:path>
                <a:path w="3787775" h="1123950">
                  <a:moveTo>
                    <a:pt x="3787470" y="1123937"/>
                  </a:moveTo>
                  <a:lnTo>
                    <a:pt x="3786594" y="1082370"/>
                  </a:lnTo>
                  <a:lnTo>
                    <a:pt x="3783647" y="1035075"/>
                  </a:lnTo>
                  <a:lnTo>
                    <a:pt x="3778770" y="988326"/>
                  </a:lnTo>
                  <a:lnTo>
                    <a:pt x="3772014" y="942149"/>
                  </a:lnTo>
                  <a:lnTo>
                    <a:pt x="3763416" y="896594"/>
                  </a:lnTo>
                  <a:lnTo>
                    <a:pt x="3753015" y="851712"/>
                  </a:lnTo>
                  <a:lnTo>
                    <a:pt x="3740835" y="807516"/>
                  </a:lnTo>
                  <a:lnTo>
                    <a:pt x="3726942" y="764070"/>
                  </a:lnTo>
                  <a:lnTo>
                    <a:pt x="3711371" y="721385"/>
                  </a:lnTo>
                  <a:lnTo>
                    <a:pt x="3694138" y="679526"/>
                  </a:lnTo>
                  <a:lnTo>
                    <a:pt x="3675303" y="638517"/>
                  </a:lnTo>
                  <a:lnTo>
                    <a:pt x="3654907" y="598411"/>
                  </a:lnTo>
                  <a:lnTo>
                    <a:pt x="3632974" y="559231"/>
                  </a:lnTo>
                  <a:lnTo>
                    <a:pt x="3609543" y="521017"/>
                  </a:lnTo>
                  <a:lnTo>
                    <a:pt x="3584676" y="483819"/>
                  </a:lnTo>
                  <a:lnTo>
                    <a:pt x="3558387" y="447675"/>
                  </a:lnTo>
                  <a:lnTo>
                    <a:pt x="3530727" y="412610"/>
                  </a:lnTo>
                  <a:lnTo>
                    <a:pt x="3501733" y="378688"/>
                  </a:lnTo>
                  <a:lnTo>
                    <a:pt x="3471443" y="345922"/>
                  </a:lnTo>
                  <a:lnTo>
                    <a:pt x="3439909" y="314363"/>
                  </a:lnTo>
                  <a:lnTo>
                    <a:pt x="3407143" y="284048"/>
                  </a:lnTo>
                  <a:lnTo>
                    <a:pt x="3373209" y="255016"/>
                  </a:lnTo>
                  <a:lnTo>
                    <a:pt x="3338131" y="227304"/>
                  </a:lnTo>
                  <a:lnTo>
                    <a:pt x="3301962" y="200952"/>
                  </a:lnTo>
                  <a:lnTo>
                    <a:pt x="3264725" y="176009"/>
                  </a:lnTo>
                  <a:lnTo>
                    <a:pt x="3226473" y="152501"/>
                  </a:lnTo>
                  <a:lnTo>
                    <a:pt x="3187242" y="130479"/>
                  </a:lnTo>
                  <a:lnTo>
                    <a:pt x="3147072" y="109969"/>
                  </a:lnTo>
                  <a:lnTo>
                    <a:pt x="3105988" y="91008"/>
                  </a:lnTo>
                  <a:lnTo>
                    <a:pt x="3064040" y="73647"/>
                  </a:lnTo>
                  <a:lnTo>
                    <a:pt x="3021279" y="57924"/>
                  </a:lnTo>
                  <a:lnTo>
                    <a:pt x="2977718" y="43878"/>
                  </a:lnTo>
                  <a:lnTo>
                    <a:pt x="2933420" y="31534"/>
                  </a:lnTo>
                  <a:lnTo>
                    <a:pt x="2888411" y="20942"/>
                  </a:lnTo>
                  <a:lnTo>
                    <a:pt x="2842742" y="12141"/>
                  </a:lnTo>
                  <a:lnTo>
                    <a:pt x="2796438" y="5181"/>
                  </a:lnTo>
                  <a:lnTo>
                    <a:pt x="2749537" y="0"/>
                  </a:lnTo>
                  <a:lnTo>
                    <a:pt x="2654236" y="0"/>
                  </a:lnTo>
                  <a:lnTo>
                    <a:pt x="2655138" y="43434"/>
                  </a:lnTo>
                  <a:lnTo>
                    <a:pt x="2658084" y="90728"/>
                  </a:lnTo>
                  <a:lnTo>
                    <a:pt x="2662961" y="137477"/>
                  </a:lnTo>
                  <a:lnTo>
                    <a:pt x="2669717" y="183654"/>
                  </a:lnTo>
                  <a:lnTo>
                    <a:pt x="2678315" y="229196"/>
                  </a:lnTo>
                  <a:lnTo>
                    <a:pt x="2688729" y="274091"/>
                  </a:lnTo>
                  <a:lnTo>
                    <a:pt x="2700896" y="318274"/>
                  </a:lnTo>
                  <a:lnTo>
                    <a:pt x="2714790" y="361734"/>
                  </a:lnTo>
                  <a:lnTo>
                    <a:pt x="2730373" y="404406"/>
                  </a:lnTo>
                  <a:lnTo>
                    <a:pt x="2747594" y="446265"/>
                  </a:lnTo>
                  <a:lnTo>
                    <a:pt x="2766428" y="487273"/>
                  </a:lnTo>
                  <a:lnTo>
                    <a:pt x="2786837" y="527380"/>
                  </a:lnTo>
                  <a:lnTo>
                    <a:pt x="2808770" y="566559"/>
                  </a:lnTo>
                  <a:lnTo>
                    <a:pt x="2832189" y="604761"/>
                  </a:lnTo>
                  <a:lnTo>
                    <a:pt x="2857068" y="641959"/>
                  </a:lnTo>
                  <a:lnTo>
                    <a:pt x="2883357" y="678103"/>
                  </a:lnTo>
                  <a:lnTo>
                    <a:pt x="2911017" y="713168"/>
                  </a:lnTo>
                  <a:lnTo>
                    <a:pt x="2940012" y="747090"/>
                  </a:lnTo>
                  <a:lnTo>
                    <a:pt x="2970288" y="779856"/>
                  </a:lnTo>
                  <a:lnTo>
                    <a:pt x="3001835" y="811415"/>
                  </a:lnTo>
                  <a:lnTo>
                    <a:pt x="3034601" y="841730"/>
                  </a:lnTo>
                  <a:lnTo>
                    <a:pt x="3068536" y="870762"/>
                  </a:lnTo>
                  <a:lnTo>
                    <a:pt x="3103613" y="898474"/>
                  </a:lnTo>
                  <a:lnTo>
                    <a:pt x="3139783" y="924814"/>
                  </a:lnTo>
                  <a:lnTo>
                    <a:pt x="3177019" y="949769"/>
                  </a:lnTo>
                  <a:lnTo>
                    <a:pt x="3215271" y="973277"/>
                  </a:lnTo>
                  <a:lnTo>
                    <a:pt x="3254502" y="995299"/>
                  </a:lnTo>
                  <a:lnTo>
                    <a:pt x="3294684" y="1015809"/>
                  </a:lnTo>
                  <a:lnTo>
                    <a:pt x="3335756" y="1034770"/>
                  </a:lnTo>
                  <a:lnTo>
                    <a:pt x="3377704" y="1052131"/>
                  </a:lnTo>
                  <a:lnTo>
                    <a:pt x="3420465" y="1067854"/>
                  </a:lnTo>
                  <a:lnTo>
                    <a:pt x="3464026" y="1081913"/>
                  </a:lnTo>
                  <a:lnTo>
                    <a:pt x="3508324" y="1094257"/>
                  </a:lnTo>
                  <a:lnTo>
                    <a:pt x="3553333" y="1104849"/>
                  </a:lnTo>
                  <a:lnTo>
                    <a:pt x="3599002" y="1113650"/>
                  </a:lnTo>
                  <a:lnTo>
                    <a:pt x="3645306" y="1120622"/>
                  </a:lnTo>
                  <a:lnTo>
                    <a:pt x="3675875" y="1123937"/>
                  </a:lnTo>
                  <a:lnTo>
                    <a:pt x="3787470" y="1123937"/>
                  </a:lnTo>
                  <a:close/>
                </a:path>
              </a:pathLst>
            </a:custGeom>
            <a:solidFill>
              <a:srgbClr val="9FC6F8">
                <a:alpha val="1960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29310" y="782002"/>
            <a:ext cx="2275840" cy="334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140">
                <a:solidFill>
                  <a:srgbClr val="F1F1F1"/>
                </a:solidFill>
              </a:rPr>
              <a:t>D</a:t>
            </a:r>
            <a:r>
              <a:rPr dirty="0" spc="-310">
                <a:solidFill>
                  <a:srgbClr val="F1F1F1"/>
                </a:solidFill>
              </a:rPr>
              <a:t> </a:t>
            </a:r>
            <a:r>
              <a:rPr dirty="0">
                <a:solidFill>
                  <a:srgbClr val="F1F1F1"/>
                </a:solidFill>
              </a:rPr>
              <a:t>I</a:t>
            </a:r>
            <a:r>
              <a:rPr dirty="0" spc="-300">
                <a:solidFill>
                  <a:srgbClr val="F1F1F1"/>
                </a:solidFill>
              </a:rPr>
              <a:t> </a:t>
            </a:r>
            <a:r>
              <a:rPr dirty="0" spc="315">
                <a:solidFill>
                  <a:srgbClr val="F1F1F1"/>
                </a:solidFill>
              </a:rPr>
              <a:t>SCO</a:t>
            </a:r>
            <a:r>
              <a:rPr dirty="0" spc="-290">
                <a:solidFill>
                  <a:srgbClr val="F1F1F1"/>
                </a:solidFill>
              </a:rPr>
              <a:t> </a:t>
            </a:r>
            <a:r>
              <a:rPr dirty="0" spc="210">
                <a:solidFill>
                  <a:srgbClr val="F1F1F1"/>
                </a:solidFill>
              </a:rPr>
              <a:t>GR</a:t>
            </a:r>
            <a:r>
              <a:rPr dirty="0" spc="-310">
                <a:solidFill>
                  <a:srgbClr val="F1F1F1"/>
                </a:solidFill>
              </a:rPr>
              <a:t> </a:t>
            </a:r>
            <a:r>
              <a:rPr dirty="0" spc="135">
                <a:solidFill>
                  <a:srgbClr val="F1F1F1"/>
                </a:solidFill>
              </a:rPr>
              <a:t>AP</a:t>
            </a:r>
            <a:r>
              <a:rPr dirty="0" spc="-250">
                <a:solidFill>
                  <a:srgbClr val="F1F1F1"/>
                </a:solidFill>
              </a:rPr>
              <a:t> </a:t>
            </a:r>
            <a:r>
              <a:rPr dirty="0" spc="190">
                <a:solidFill>
                  <a:srgbClr val="F1F1F1"/>
                </a:solidFill>
              </a:rPr>
              <a:t>HI</a:t>
            </a:r>
            <a:r>
              <a:rPr dirty="0" spc="-300">
                <a:solidFill>
                  <a:srgbClr val="F1F1F1"/>
                </a:solidFill>
              </a:rPr>
              <a:t> </a:t>
            </a:r>
            <a:r>
              <a:rPr dirty="0" spc="-50">
                <a:solidFill>
                  <a:srgbClr val="F1F1F1"/>
                </a:solidFill>
              </a:rPr>
              <a:t>E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423329" y="3144481"/>
            <a:ext cx="10428605" cy="572135"/>
          </a:xfrm>
          <a:custGeom>
            <a:avLst/>
            <a:gdLst/>
            <a:ahLst/>
            <a:cxnLst/>
            <a:rect l="l" t="t" r="r" b="b"/>
            <a:pathLst>
              <a:path w="10428605" h="572135">
                <a:moveTo>
                  <a:pt x="10428059" y="0"/>
                </a:moveTo>
                <a:lnTo>
                  <a:pt x="8777313" y="0"/>
                </a:lnTo>
                <a:lnTo>
                  <a:pt x="4007612" y="0"/>
                </a:lnTo>
                <a:lnTo>
                  <a:pt x="0" y="0"/>
                </a:lnTo>
                <a:lnTo>
                  <a:pt x="0" y="571919"/>
                </a:lnTo>
                <a:lnTo>
                  <a:pt x="4007574" y="571919"/>
                </a:lnTo>
                <a:lnTo>
                  <a:pt x="8777313" y="571919"/>
                </a:lnTo>
                <a:lnTo>
                  <a:pt x="10428059" y="571919"/>
                </a:lnTo>
                <a:lnTo>
                  <a:pt x="10428059" y="0"/>
                </a:lnTo>
                <a:close/>
              </a:path>
            </a:pathLst>
          </a:custGeom>
          <a:solidFill>
            <a:srgbClr val="5FA1F5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23329" y="4288370"/>
            <a:ext cx="10428605" cy="572135"/>
          </a:xfrm>
          <a:custGeom>
            <a:avLst/>
            <a:gdLst/>
            <a:ahLst/>
            <a:cxnLst/>
            <a:rect l="l" t="t" r="r" b="b"/>
            <a:pathLst>
              <a:path w="10428605" h="572135">
                <a:moveTo>
                  <a:pt x="10428059" y="0"/>
                </a:moveTo>
                <a:lnTo>
                  <a:pt x="8777313" y="0"/>
                </a:lnTo>
                <a:lnTo>
                  <a:pt x="4007612" y="0"/>
                </a:lnTo>
                <a:lnTo>
                  <a:pt x="0" y="0"/>
                </a:lnTo>
                <a:lnTo>
                  <a:pt x="0" y="571919"/>
                </a:lnTo>
                <a:lnTo>
                  <a:pt x="4007574" y="571919"/>
                </a:lnTo>
                <a:lnTo>
                  <a:pt x="8777313" y="571919"/>
                </a:lnTo>
                <a:lnTo>
                  <a:pt x="10428059" y="571919"/>
                </a:lnTo>
                <a:lnTo>
                  <a:pt x="10428059" y="0"/>
                </a:lnTo>
                <a:close/>
              </a:path>
            </a:pathLst>
          </a:custGeom>
          <a:solidFill>
            <a:srgbClr val="5FA1F5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423329" y="1994280"/>
            <a:ext cx="10428605" cy="578485"/>
            <a:chOff x="423329" y="1994280"/>
            <a:chExt cx="10428605" cy="578485"/>
          </a:xfrm>
        </p:grpSpPr>
        <p:sp>
          <p:nvSpPr>
            <p:cNvPr id="13" name="object 13" descr=""/>
            <p:cNvSpPr/>
            <p:nvPr/>
          </p:nvSpPr>
          <p:spPr>
            <a:xfrm>
              <a:off x="423329" y="2000719"/>
              <a:ext cx="10428605" cy="572135"/>
            </a:xfrm>
            <a:custGeom>
              <a:avLst/>
              <a:gdLst/>
              <a:ahLst/>
              <a:cxnLst/>
              <a:rect l="l" t="t" r="r" b="b"/>
              <a:pathLst>
                <a:path w="10428605" h="572135">
                  <a:moveTo>
                    <a:pt x="10428059" y="0"/>
                  </a:moveTo>
                  <a:lnTo>
                    <a:pt x="8777313" y="0"/>
                  </a:lnTo>
                  <a:lnTo>
                    <a:pt x="4007612" y="0"/>
                  </a:lnTo>
                  <a:lnTo>
                    <a:pt x="0" y="0"/>
                  </a:lnTo>
                  <a:lnTo>
                    <a:pt x="0" y="571919"/>
                  </a:lnTo>
                  <a:lnTo>
                    <a:pt x="4007574" y="571919"/>
                  </a:lnTo>
                  <a:lnTo>
                    <a:pt x="8777313" y="571919"/>
                  </a:lnTo>
                  <a:lnTo>
                    <a:pt x="10428059" y="571919"/>
                  </a:lnTo>
                  <a:lnTo>
                    <a:pt x="10428059" y="0"/>
                  </a:lnTo>
                  <a:close/>
                </a:path>
              </a:pathLst>
            </a:custGeom>
            <a:solidFill>
              <a:srgbClr val="5FA1F5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3329" y="2000630"/>
              <a:ext cx="10428605" cy="0"/>
            </a:xfrm>
            <a:custGeom>
              <a:avLst/>
              <a:gdLst/>
              <a:ahLst/>
              <a:cxnLst/>
              <a:rect l="l" t="t" r="r" b="b"/>
              <a:pathLst>
                <a:path w="10428605" h="0">
                  <a:moveTo>
                    <a:pt x="0" y="0"/>
                  </a:moveTo>
                  <a:lnTo>
                    <a:pt x="10428058" y="0"/>
                  </a:lnTo>
                </a:path>
              </a:pathLst>
            </a:custGeom>
            <a:ln w="12700">
              <a:solidFill>
                <a:srgbClr val="5FA1F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23329" y="5432209"/>
            <a:ext cx="10428605" cy="578485"/>
            <a:chOff x="423329" y="5432209"/>
            <a:chExt cx="10428605" cy="578485"/>
          </a:xfrm>
        </p:grpSpPr>
        <p:sp>
          <p:nvSpPr>
            <p:cNvPr id="16" name="object 16" descr=""/>
            <p:cNvSpPr/>
            <p:nvPr/>
          </p:nvSpPr>
          <p:spPr>
            <a:xfrm>
              <a:off x="423329" y="5432209"/>
              <a:ext cx="10428605" cy="572135"/>
            </a:xfrm>
            <a:custGeom>
              <a:avLst/>
              <a:gdLst/>
              <a:ahLst/>
              <a:cxnLst/>
              <a:rect l="l" t="t" r="r" b="b"/>
              <a:pathLst>
                <a:path w="10428605" h="572135">
                  <a:moveTo>
                    <a:pt x="10428059" y="0"/>
                  </a:moveTo>
                  <a:lnTo>
                    <a:pt x="8777313" y="0"/>
                  </a:lnTo>
                  <a:lnTo>
                    <a:pt x="4007612" y="0"/>
                  </a:lnTo>
                  <a:lnTo>
                    <a:pt x="0" y="0"/>
                  </a:lnTo>
                  <a:lnTo>
                    <a:pt x="0" y="571919"/>
                  </a:lnTo>
                  <a:lnTo>
                    <a:pt x="4007574" y="571919"/>
                  </a:lnTo>
                  <a:lnTo>
                    <a:pt x="8777313" y="571919"/>
                  </a:lnTo>
                  <a:lnTo>
                    <a:pt x="10428059" y="571919"/>
                  </a:lnTo>
                  <a:lnTo>
                    <a:pt x="10428059" y="0"/>
                  </a:lnTo>
                  <a:close/>
                </a:path>
              </a:pathLst>
            </a:custGeom>
            <a:solidFill>
              <a:srgbClr val="5FA1F5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23329" y="6004128"/>
              <a:ext cx="10428605" cy="0"/>
            </a:xfrm>
            <a:custGeom>
              <a:avLst/>
              <a:gdLst/>
              <a:ahLst/>
              <a:cxnLst/>
              <a:rect l="l" t="t" r="r" b="b"/>
              <a:pathLst>
                <a:path w="10428605" h="0">
                  <a:moveTo>
                    <a:pt x="0" y="0"/>
                  </a:moveTo>
                  <a:lnTo>
                    <a:pt x="10428058" y="0"/>
                  </a:lnTo>
                </a:path>
              </a:pathLst>
            </a:custGeom>
            <a:ln w="12700">
              <a:solidFill>
                <a:srgbClr val="5FA1F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316473" y="1422400"/>
          <a:ext cx="10611485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3450"/>
                <a:gridCol w="4796790"/>
                <a:gridCol w="2264409"/>
              </a:tblGrid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03</a:t>
                      </a:r>
                      <a:r>
                        <a:rPr dirty="0" sz="1800" spc="-13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Artistes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8575">
                    <a:lnT w="12700">
                      <a:solidFill>
                        <a:srgbClr val="5FA1F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3596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07</a:t>
                      </a:r>
                      <a:r>
                        <a:rPr dirty="0" sz="1800" spc="16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Chansons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8575">
                    <a:lnT w="12700">
                      <a:solidFill>
                        <a:srgbClr val="5FA1F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8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Année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8575">
                    <a:lnT w="12700">
                      <a:solidFill>
                        <a:srgbClr val="5FA1F5"/>
                      </a:solidFill>
                      <a:prstDash val="solid"/>
                    </a:lnT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000" spc="-8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Killa</a:t>
                      </a:r>
                      <a:r>
                        <a:rPr dirty="0" sz="2000" spc="-2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2384">
                    <a:solidFill>
                      <a:srgbClr val="5FA1F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799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Ace</a:t>
                      </a:r>
                      <a:r>
                        <a:rPr dirty="0" sz="1800" spc="-18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Ku</a:t>
                      </a:r>
                      <a:r>
                        <a:rPr dirty="0" sz="1800" spc="-13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Boka</a:t>
                      </a:r>
                      <a:r>
                        <a:rPr dirty="0" sz="1800" spc="-13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16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</a:t>
                      </a:r>
                      <a:r>
                        <a:rPr dirty="0" sz="1800" spc="-19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5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Geta</a:t>
                      </a:r>
                      <a:r>
                        <a:rPr dirty="0" sz="1800" spc="-18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5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20">
                          <a:solidFill>
                            <a:srgbClr val="9F3500"/>
                          </a:solidFill>
                          <a:latin typeface="Trebuchet MS"/>
                          <a:cs typeface="Trebuchet MS"/>
                        </a:rPr>
                        <a:t>2016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8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Killa</a:t>
                      </a:r>
                      <a:r>
                        <a:rPr dirty="0" sz="2000" spc="-2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3655"/>
                </a:tc>
                <a:tc>
                  <a:txBody>
                    <a:bodyPr/>
                    <a:lstStyle/>
                    <a:p>
                      <a:pPr marL="24314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I'am</a:t>
                      </a:r>
                      <a:r>
                        <a:rPr dirty="0" sz="1800" spc="-18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dirty="0" sz="1800" spc="-20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victim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2019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dirty="0" sz="2000" spc="-19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Brikama</a:t>
                      </a:r>
                      <a:r>
                        <a:rPr dirty="0" sz="2000" spc="-2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Boyo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4290"/>
                </a:tc>
                <a:tc>
                  <a:txBody>
                    <a:bodyPr/>
                    <a:lstStyle/>
                    <a:p>
                      <a:pPr marL="2126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dirty="0" sz="1800" spc="-1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3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baddest</a:t>
                      </a:r>
                      <a:r>
                        <a:rPr dirty="0" sz="1800" spc="-15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Localo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2018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5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dirty="0" sz="2000" spc="-19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Brikama</a:t>
                      </a:r>
                      <a:r>
                        <a:rPr dirty="0" sz="2000" spc="-2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Boyo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4925"/>
                </a:tc>
                <a:tc>
                  <a:txBody>
                    <a:bodyPr/>
                    <a:lstStyle/>
                    <a:p>
                      <a:pPr marL="25266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Gambiana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2019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750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dirty="0" sz="2000" spc="-19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Brikama</a:t>
                      </a:r>
                      <a:r>
                        <a:rPr dirty="0" sz="2000" spc="-2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Boyo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6195"/>
                </a:tc>
                <a:tc>
                  <a:txBody>
                    <a:bodyPr/>
                    <a:lstStyle/>
                    <a:p>
                      <a:pPr marL="25368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4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My</a:t>
                      </a:r>
                      <a:r>
                        <a:rPr dirty="0" sz="1800" spc="-185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people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2384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2021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2384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Nyancho</a:t>
                      </a:r>
                      <a:r>
                        <a:rPr dirty="0" sz="2000" spc="-14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aka</a:t>
                      </a:r>
                      <a:r>
                        <a:rPr dirty="0" sz="2000" spc="-19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A’pachaky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271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Polisol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3655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2022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3655"/>
                </a:tc>
              </a:tr>
              <a:tr h="571500"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Nyancho</a:t>
                      </a:r>
                      <a:r>
                        <a:rPr dirty="0" sz="2000" spc="-15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aka</a:t>
                      </a:r>
                      <a:r>
                        <a:rPr dirty="0" sz="2000" spc="-2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A’pachaky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37465"/>
                </a:tc>
                <a:tc>
                  <a:txBody>
                    <a:bodyPr/>
                    <a:lstStyle/>
                    <a:p>
                      <a:pPr marL="26377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10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Bakuloo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4290"/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20">
                          <a:solidFill>
                            <a:srgbClr val="9F3500"/>
                          </a:solidFill>
                          <a:latin typeface="Trebuchet MS"/>
                          <a:cs typeface="Trebuchet MS"/>
                        </a:rPr>
                        <a:t>2022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4290"/>
                </a:tc>
              </a:tr>
            </a:tbl>
          </a:graphicData>
        </a:graphic>
      </p:graphicFrame>
      <p:sp>
        <p:nvSpPr>
          <p:cNvPr id="19" name="object 19" descr=""/>
          <p:cNvSpPr txBox="1"/>
          <p:nvPr/>
        </p:nvSpPr>
        <p:spPr>
          <a:xfrm>
            <a:off x="4796154" y="6528754"/>
            <a:ext cx="304482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b="1">
                <a:solidFill>
                  <a:srgbClr val="F1F1F1"/>
                </a:solidFill>
                <a:latin typeface="Trebuchet MS"/>
                <a:cs typeface="Trebuchet MS"/>
              </a:rPr>
              <a:t>COLLOQUE</a:t>
            </a:r>
            <a:r>
              <a:rPr dirty="0" sz="1800" spc="-16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1800" spc="55" b="1">
                <a:solidFill>
                  <a:srgbClr val="F1F1F1"/>
                </a:solidFill>
                <a:latin typeface="Trebuchet MS"/>
                <a:cs typeface="Trebuchet MS"/>
              </a:rPr>
              <a:t>DICO-</a:t>
            </a:r>
            <a:r>
              <a:rPr dirty="0" sz="1800" spc="-95" b="1">
                <a:solidFill>
                  <a:srgbClr val="F1F1F1"/>
                </a:solidFill>
                <a:latin typeface="Trebuchet MS"/>
                <a:cs typeface="Trebuchet MS"/>
              </a:rPr>
              <a:t>2025</a:t>
            </a:r>
            <a:r>
              <a:rPr dirty="0" sz="1800" spc="-140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1800" spc="-60" b="1">
                <a:solidFill>
                  <a:srgbClr val="F1F1F1"/>
                </a:solidFill>
                <a:latin typeface="Trebuchet MS"/>
                <a:cs typeface="Trebuchet MS"/>
              </a:rPr>
              <a:t>-</a:t>
            </a:r>
            <a:r>
              <a:rPr dirty="0" sz="1800" spc="-95" b="1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F1F1F1"/>
                </a:solidFill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20342" y="5734024"/>
            <a:ext cx="6866890" cy="1124585"/>
          </a:xfrm>
          <a:custGeom>
            <a:avLst/>
            <a:gdLst/>
            <a:ahLst/>
            <a:cxnLst/>
            <a:rect l="l" t="t" r="r" b="b"/>
            <a:pathLst>
              <a:path w="6866890" h="1124584">
                <a:moveTo>
                  <a:pt x="2284476" y="1123975"/>
                </a:moveTo>
                <a:lnTo>
                  <a:pt x="2283612" y="1082459"/>
                </a:lnTo>
                <a:lnTo>
                  <a:pt x="2280628" y="1034910"/>
                </a:lnTo>
                <a:lnTo>
                  <a:pt x="2275713" y="987920"/>
                </a:lnTo>
                <a:lnTo>
                  <a:pt x="2268893" y="941514"/>
                </a:lnTo>
                <a:lnTo>
                  <a:pt x="2260219" y="895731"/>
                </a:lnTo>
                <a:lnTo>
                  <a:pt x="2249728" y="850620"/>
                </a:lnTo>
                <a:lnTo>
                  <a:pt x="2237448" y="806208"/>
                </a:lnTo>
                <a:lnTo>
                  <a:pt x="2223439" y="762546"/>
                </a:lnTo>
                <a:lnTo>
                  <a:pt x="2207717" y="719658"/>
                </a:lnTo>
                <a:lnTo>
                  <a:pt x="2190343" y="677608"/>
                </a:lnTo>
                <a:lnTo>
                  <a:pt x="2171344" y="636409"/>
                </a:lnTo>
                <a:lnTo>
                  <a:pt x="2150770" y="596125"/>
                </a:lnTo>
                <a:lnTo>
                  <a:pt x="2128647" y="556780"/>
                </a:lnTo>
                <a:lnTo>
                  <a:pt x="2105025" y="518414"/>
                </a:lnTo>
                <a:lnTo>
                  <a:pt x="2079942" y="481063"/>
                </a:lnTo>
                <a:lnTo>
                  <a:pt x="2053437" y="444779"/>
                </a:lnTo>
                <a:lnTo>
                  <a:pt x="2025535" y="409600"/>
                </a:lnTo>
                <a:lnTo>
                  <a:pt x="1996313" y="375551"/>
                </a:lnTo>
                <a:lnTo>
                  <a:pt x="1965769" y="342684"/>
                </a:lnTo>
                <a:lnTo>
                  <a:pt x="1933968" y="311048"/>
                </a:lnTo>
                <a:lnTo>
                  <a:pt x="1900936" y="280657"/>
                </a:lnTo>
                <a:lnTo>
                  <a:pt x="1866722" y="251561"/>
                </a:lnTo>
                <a:lnTo>
                  <a:pt x="1831365" y="223812"/>
                </a:lnTo>
                <a:lnTo>
                  <a:pt x="1794903" y="197434"/>
                </a:lnTo>
                <a:lnTo>
                  <a:pt x="1757375" y="172466"/>
                </a:lnTo>
                <a:lnTo>
                  <a:pt x="1718818" y="148958"/>
                </a:lnTo>
                <a:lnTo>
                  <a:pt x="1679282" y="126949"/>
                </a:lnTo>
                <a:lnTo>
                  <a:pt x="1638795" y="106476"/>
                </a:lnTo>
                <a:lnTo>
                  <a:pt x="1597393" y="87566"/>
                </a:lnTo>
                <a:lnTo>
                  <a:pt x="1555127" y="70281"/>
                </a:lnTo>
                <a:lnTo>
                  <a:pt x="1512036" y="54635"/>
                </a:lnTo>
                <a:lnTo>
                  <a:pt x="1468158" y="40690"/>
                </a:lnTo>
                <a:lnTo>
                  <a:pt x="1423517" y="28473"/>
                </a:lnTo>
                <a:lnTo>
                  <a:pt x="1378178" y="18034"/>
                </a:lnTo>
                <a:lnTo>
                  <a:pt x="1332179" y="9398"/>
                </a:lnTo>
                <a:lnTo>
                  <a:pt x="1285532" y="2616"/>
                </a:lnTo>
                <a:lnTo>
                  <a:pt x="1260271" y="0"/>
                </a:lnTo>
                <a:lnTo>
                  <a:pt x="1024204" y="0"/>
                </a:lnTo>
                <a:lnTo>
                  <a:pt x="952296" y="9398"/>
                </a:lnTo>
                <a:lnTo>
                  <a:pt x="906284" y="18034"/>
                </a:lnTo>
                <a:lnTo>
                  <a:pt x="860945" y="28473"/>
                </a:lnTo>
                <a:lnTo>
                  <a:pt x="816317" y="40690"/>
                </a:lnTo>
                <a:lnTo>
                  <a:pt x="772439" y="54635"/>
                </a:lnTo>
                <a:lnTo>
                  <a:pt x="729348" y="70281"/>
                </a:lnTo>
                <a:lnTo>
                  <a:pt x="687082" y="87566"/>
                </a:lnTo>
                <a:lnTo>
                  <a:pt x="645680" y="106476"/>
                </a:lnTo>
                <a:lnTo>
                  <a:pt x="605193" y="126949"/>
                </a:lnTo>
                <a:lnTo>
                  <a:pt x="565645" y="148958"/>
                </a:lnTo>
                <a:lnTo>
                  <a:pt x="527100" y="172466"/>
                </a:lnTo>
                <a:lnTo>
                  <a:pt x="489559" y="197434"/>
                </a:lnTo>
                <a:lnTo>
                  <a:pt x="453097" y="223812"/>
                </a:lnTo>
                <a:lnTo>
                  <a:pt x="417741" y="251561"/>
                </a:lnTo>
                <a:lnTo>
                  <a:pt x="383527" y="280657"/>
                </a:lnTo>
                <a:lnTo>
                  <a:pt x="350507" y="311048"/>
                </a:lnTo>
                <a:lnTo>
                  <a:pt x="318706" y="342684"/>
                </a:lnTo>
                <a:lnTo>
                  <a:pt x="288163" y="375551"/>
                </a:lnTo>
                <a:lnTo>
                  <a:pt x="258927" y="409600"/>
                </a:lnTo>
                <a:lnTo>
                  <a:pt x="231038" y="444779"/>
                </a:lnTo>
                <a:lnTo>
                  <a:pt x="204533" y="481063"/>
                </a:lnTo>
                <a:lnTo>
                  <a:pt x="179451" y="518414"/>
                </a:lnTo>
                <a:lnTo>
                  <a:pt x="155829" y="556780"/>
                </a:lnTo>
                <a:lnTo>
                  <a:pt x="133705" y="596125"/>
                </a:lnTo>
                <a:lnTo>
                  <a:pt x="113118" y="636409"/>
                </a:lnTo>
                <a:lnTo>
                  <a:pt x="94132" y="677608"/>
                </a:lnTo>
                <a:lnTo>
                  <a:pt x="76746" y="719658"/>
                </a:lnTo>
                <a:lnTo>
                  <a:pt x="61036" y="762546"/>
                </a:lnTo>
                <a:lnTo>
                  <a:pt x="47028" y="806208"/>
                </a:lnTo>
                <a:lnTo>
                  <a:pt x="34747" y="850620"/>
                </a:lnTo>
                <a:lnTo>
                  <a:pt x="24257" y="895731"/>
                </a:lnTo>
                <a:lnTo>
                  <a:pt x="15570" y="941514"/>
                </a:lnTo>
                <a:lnTo>
                  <a:pt x="8763" y="987920"/>
                </a:lnTo>
                <a:lnTo>
                  <a:pt x="3835" y="1034910"/>
                </a:lnTo>
                <a:lnTo>
                  <a:pt x="863" y="1082459"/>
                </a:lnTo>
                <a:lnTo>
                  <a:pt x="0" y="1123975"/>
                </a:lnTo>
                <a:lnTo>
                  <a:pt x="2284476" y="1123975"/>
                </a:lnTo>
                <a:close/>
              </a:path>
              <a:path w="6866890" h="1124584">
                <a:moveTo>
                  <a:pt x="4575581" y="1123975"/>
                </a:moveTo>
                <a:lnTo>
                  <a:pt x="4574705" y="1082459"/>
                </a:lnTo>
                <a:lnTo>
                  <a:pt x="4571733" y="1034910"/>
                </a:lnTo>
                <a:lnTo>
                  <a:pt x="4566818" y="987920"/>
                </a:lnTo>
                <a:lnTo>
                  <a:pt x="4559998" y="941514"/>
                </a:lnTo>
                <a:lnTo>
                  <a:pt x="4551324" y="895731"/>
                </a:lnTo>
                <a:lnTo>
                  <a:pt x="4540821" y="850620"/>
                </a:lnTo>
                <a:lnTo>
                  <a:pt x="4528553" y="806208"/>
                </a:lnTo>
                <a:lnTo>
                  <a:pt x="4514532" y="762546"/>
                </a:lnTo>
                <a:lnTo>
                  <a:pt x="4498822" y="719658"/>
                </a:lnTo>
                <a:lnTo>
                  <a:pt x="4481449" y="677608"/>
                </a:lnTo>
                <a:lnTo>
                  <a:pt x="4462450" y="636409"/>
                </a:lnTo>
                <a:lnTo>
                  <a:pt x="4441863" y="596125"/>
                </a:lnTo>
                <a:lnTo>
                  <a:pt x="4419752" y="556780"/>
                </a:lnTo>
                <a:lnTo>
                  <a:pt x="4396130" y="518414"/>
                </a:lnTo>
                <a:lnTo>
                  <a:pt x="4371035" y="481063"/>
                </a:lnTo>
                <a:lnTo>
                  <a:pt x="4344530" y="444779"/>
                </a:lnTo>
                <a:lnTo>
                  <a:pt x="4316641" y="409600"/>
                </a:lnTo>
                <a:lnTo>
                  <a:pt x="4287405" y="375551"/>
                </a:lnTo>
                <a:lnTo>
                  <a:pt x="4256875" y="342684"/>
                </a:lnTo>
                <a:lnTo>
                  <a:pt x="4225061" y="311048"/>
                </a:lnTo>
                <a:lnTo>
                  <a:pt x="4192041" y="280657"/>
                </a:lnTo>
                <a:lnTo>
                  <a:pt x="4157827" y="251561"/>
                </a:lnTo>
                <a:lnTo>
                  <a:pt x="4122470" y="223812"/>
                </a:lnTo>
                <a:lnTo>
                  <a:pt x="4086009" y="197434"/>
                </a:lnTo>
                <a:lnTo>
                  <a:pt x="4048480" y="172466"/>
                </a:lnTo>
                <a:lnTo>
                  <a:pt x="4009923" y="148958"/>
                </a:lnTo>
                <a:lnTo>
                  <a:pt x="3970375" y="126949"/>
                </a:lnTo>
                <a:lnTo>
                  <a:pt x="3929888" y="106476"/>
                </a:lnTo>
                <a:lnTo>
                  <a:pt x="3888498" y="87566"/>
                </a:lnTo>
                <a:lnTo>
                  <a:pt x="3846233" y="70281"/>
                </a:lnTo>
                <a:lnTo>
                  <a:pt x="3803129" y="54635"/>
                </a:lnTo>
                <a:lnTo>
                  <a:pt x="3759250" y="40690"/>
                </a:lnTo>
                <a:lnTo>
                  <a:pt x="3714623" y="28473"/>
                </a:lnTo>
                <a:lnTo>
                  <a:pt x="3669284" y="18034"/>
                </a:lnTo>
                <a:lnTo>
                  <a:pt x="3623272" y="9398"/>
                </a:lnTo>
                <a:lnTo>
                  <a:pt x="3576637" y="2616"/>
                </a:lnTo>
                <a:lnTo>
                  <a:pt x="3551440" y="12"/>
                </a:lnTo>
                <a:lnTo>
                  <a:pt x="3315233" y="12"/>
                </a:lnTo>
                <a:lnTo>
                  <a:pt x="3243402" y="9398"/>
                </a:lnTo>
                <a:lnTo>
                  <a:pt x="3197390" y="18034"/>
                </a:lnTo>
                <a:lnTo>
                  <a:pt x="3152051" y="28473"/>
                </a:lnTo>
                <a:lnTo>
                  <a:pt x="3107423" y="40690"/>
                </a:lnTo>
                <a:lnTo>
                  <a:pt x="3063532" y="54635"/>
                </a:lnTo>
                <a:lnTo>
                  <a:pt x="3020441" y="70281"/>
                </a:lnTo>
                <a:lnTo>
                  <a:pt x="2978175" y="87566"/>
                </a:lnTo>
                <a:lnTo>
                  <a:pt x="2936786" y="106476"/>
                </a:lnTo>
                <a:lnTo>
                  <a:pt x="2896298" y="126949"/>
                </a:lnTo>
                <a:lnTo>
                  <a:pt x="2856750" y="148958"/>
                </a:lnTo>
                <a:lnTo>
                  <a:pt x="2818193" y="172466"/>
                </a:lnTo>
                <a:lnTo>
                  <a:pt x="2780665" y="197434"/>
                </a:lnTo>
                <a:lnTo>
                  <a:pt x="2744203" y="223812"/>
                </a:lnTo>
                <a:lnTo>
                  <a:pt x="2708846" y="251561"/>
                </a:lnTo>
                <a:lnTo>
                  <a:pt x="2674632" y="280657"/>
                </a:lnTo>
                <a:lnTo>
                  <a:pt x="2641600" y="311048"/>
                </a:lnTo>
                <a:lnTo>
                  <a:pt x="2609799" y="342684"/>
                </a:lnTo>
                <a:lnTo>
                  <a:pt x="2579268" y="375551"/>
                </a:lnTo>
                <a:lnTo>
                  <a:pt x="2550033" y="409600"/>
                </a:lnTo>
                <a:lnTo>
                  <a:pt x="2522143" y="444779"/>
                </a:lnTo>
                <a:lnTo>
                  <a:pt x="2495626" y="481063"/>
                </a:lnTo>
                <a:lnTo>
                  <a:pt x="2470543" y="518414"/>
                </a:lnTo>
                <a:lnTo>
                  <a:pt x="2446921" y="556780"/>
                </a:lnTo>
                <a:lnTo>
                  <a:pt x="2424798" y="596125"/>
                </a:lnTo>
                <a:lnTo>
                  <a:pt x="2404224" y="636409"/>
                </a:lnTo>
                <a:lnTo>
                  <a:pt x="2385225" y="677608"/>
                </a:lnTo>
                <a:lnTo>
                  <a:pt x="2367851" y="719658"/>
                </a:lnTo>
                <a:lnTo>
                  <a:pt x="2352141" y="762546"/>
                </a:lnTo>
                <a:lnTo>
                  <a:pt x="2338120" y="806208"/>
                </a:lnTo>
                <a:lnTo>
                  <a:pt x="2325852" y="850620"/>
                </a:lnTo>
                <a:lnTo>
                  <a:pt x="2315349" y="895731"/>
                </a:lnTo>
                <a:lnTo>
                  <a:pt x="2306675" y="941514"/>
                </a:lnTo>
                <a:lnTo>
                  <a:pt x="2299855" y="987920"/>
                </a:lnTo>
                <a:lnTo>
                  <a:pt x="2294940" y="1034910"/>
                </a:lnTo>
                <a:lnTo>
                  <a:pt x="2291956" y="1082459"/>
                </a:lnTo>
                <a:lnTo>
                  <a:pt x="2291092" y="1123975"/>
                </a:lnTo>
                <a:lnTo>
                  <a:pt x="4575581" y="1123975"/>
                </a:lnTo>
                <a:close/>
              </a:path>
              <a:path w="6866890" h="1124584">
                <a:moveTo>
                  <a:pt x="6866674" y="1123975"/>
                </a:moveTo>
                <a:lnTo>
                  <a:pt x="6865810" y="1082459"/>
                </a:lnTo>
                <a:lnTo>
                  <a:pt x="6862826" y="1034910"/>
                </a:lnTo>
                <a:lnTo>
                  <a:pt x="6857911" y="987920"/>
                </a:lnTo>
                <a:lnTo>
                  <a:pt x="6851091" y="941514"/>
                </a:lnTo>
                <a:lnTo>
                  <a:pt x="6842417" y="895731"/>
                </a:lnTo>
                <a:lnTo>
                  <a:pt x="6831927" y="850620"/>
                </a:lnTo>
                <a:lnTo>
                  <a:pt x="6819646" y="806208"/>
                </a:lnTo>
                <a:lnTo>
                  <a:pt x="6805638" y="762546"/>
                </a:lnTo>
                <a:lnTo>
                  <a:pt x="6789915" y="719658"/>
                </a:lnTo>
                <a:lnTo>
                  <a:pt x="6772542" y="677608"/>
                </a:lnTo>
                <a:lnTo>
                  <a:pt x="6753542" y="636409"/>
                </a:lnTo>
                <a:lnTo>
                  <a:pt x="6732968" y="596125"/>
                </a:lnTo>
                <a:lnTo>
                  <a:pt x="6710845" y="556780"/>
                </a:lnTo>
                <a:lnTo>
                  <a:pt x="6687223" y="518414"/>
                </a:lnTo>
                <a:lnTo>
                  <a:pt x="6662140" y="481063"/>
                </a:lnTo>
                <a:lnTo>
                  <a:pt x="6635636" y="444779"/>
                </a:lnTo>
                <a:lnTo>
                  <a:pt x="6607746" y="409600"/>
                </a:lnTo>
                <a:lnTo>
                  <a:pt x="6578511" y="375551"/>
                </a:lnTo>
                <a:lnTo>
                  <a:pt x="6547967" y="342684"/>
                </a:lnTo>
                <a:lnTo>
                  <a:pt x="6516167" y="311048"/>
                </a:lnTo>
                <a:lnTo>
                  <a:pt x="6483134" y="280657"/>
                </a:lnTo>
                <a:lnTo>
                  <a:pt x="6448933" y="251561"/>
                </a:lnTo>
                <a:lnTo>
                  <a:pt x="6413576" y="223812"/>
                </a:lnTo>
                <a:lnTo>
                  <a:pt x="6377102" y="197434"/>
                </a:lnTo>
                <a:lnTo>
                  <a:pt x="6339573" y="172466"/>
                </a:lnTo>
                <a:lnTo>
                  <a:pt x="6301029" y="148958"/>
                </a:lnTo>
                <a:lnTo>
                  <a:pt x="6261481" y="126949"/>
                </a:lnTo>
                <a:lnTo>
                  <a:pt x="6220993" y="106476"/>
                </a:lnTo>
                <a:lnTo>
                  <a:pt x="6179591" y="87566"/>
                </a:lnTo>
                <a:lnTo>
                  <a:pt x="6137326" y="70281"/>
                </a:lnTo>
                <a:lnTo>
                  <a:pt x="6094234" y="54635"/>
                </a:lnTo>
                <a:lnTo>
                  <a:pt x="6050356" y="40690"/>
                </a:lnTo>
                <a:lnTo>
                  <a:pt x="6005728" y="28473"/>
                </a:lnTo>
                <a:lnTo>
                  <a:pt x="5960389" y="18034"/>
                </a:lnTo>
                <a:lnTo>
                  <a:pt x="5914377" y="9398"/>
                </a:lnTo>
                <a:lnTo>
                  <a:pt x="5867743" y="2616"/>
                </a:lnTo>
                <a:lnTo>
                  <a:pt x="5842597" y="12"/>
                </a:lnTo>
                <a:lnTo>
                  <a:pt x="5606275" y="12"/>
                </a:lnTo>
                <a:lnTo>
                  <a:pt x="5534495" y="9398"/>
                </a:lnTo>
                <a:lnTo>
                  <a:pt x="5488483" y="18034"/>
                </a:lnTo>
                <a:lnTo>
                  <a:pt x="5443144" y="28473"/>
                </a:lnTo>
                <a:lnTo>
                  <a:pt x="5398516" y="40690"/>
                </a:lnTo>
                <a:lnTo>
                  <a:pt x="5354637" y="54635"/>
                </a:lnTo>
                <a:lnTo>
                  <a:pt x="5311546" y="70281"/>
                </a:lnTo>
                <a:lnTo>
                  <a:pt x="5269281" y="87566"/>
                </a:lnTo>
                <a:lnTo>
                  <a:pt x="5227879" y="106476"/>
                </a:lnTo>
                <a:lnTo>
                  <a:pt x="5187391" y="126949"/>
                </a:lnTo>
                <a:lnTo>
                  <a:pt x="5147856" y="148958"/>
                </a:lnTo>
                <a:lnTo>
                  <a:pt x="5109299" y="172466"/>
                </a:lnTo>
                <a:lnTo>
                  <a:pt x="5071770" y="197434"/>
                </a:lnTo>
                <a:lnTo>
                  <a:pt x="5035308" y="223812"/>
                </a:lnTo>
                <a:lnTo>
                  <a:pt x="4999952" y="251561"/>
                </a:lnTo>
                <a:lnTo>
                  <a:pt x="4965738" y="280657"/>
                </a:lnTo>
                <a:lnTo>
                  <a:pt x="4932705" y="311048"/>
                </a:lnTo>
                <a:lnTo>
                  <a:pt x="4900904" y="342684"/>
                </a:lnTo>
                <a:lnTo>
                  <a:pt x="4870361" y="375551"/>
                </a:lnTo>
                <a:lnTo>
                  <a:pt x="4841125" y="409600"/>
                </a:lnTo>
                <a:lnTo>
                  <a:pt x="4813236" y="444779"/>
                </a:lnTo>
                <a:lnTo>
                  <a:pt x="4786731" y="481063"/>
                </a:lnTo>
                <a:lnTo>
                  <a:pt x="4761649" y="518414"/>
                </a:lnTo>
                <a:lnTo>
                  <a:pt x="4738027" y="556780"/>
                </a:lnTo>
                <a:lnTo>
                  <a:pt x="4715903" y="596125"/>
                </a:lnTo>
                <a:lnTo>
                  <a:pt x="4695329" y="636409"/>
                </a:lnTo>
                <a:lnTo>
                  <a:pt x="4676330" y="677608"/>
                </a:lnTo>
                <a:lnTo>
                  <a:pt x="4658957" y="719658"/>
                </a:lnTo>
                <a:lnTo>
                  <a:pt x="4643234" y="762546"/>
                </a:lnTo>
                <a:lnTo>
                  <a:pt x="4629226" y="806208"/>
                </a:lnTo>
                <a:lnTo>
                  <a:pt x="4616945" y="850620"/>
                </a:lnTo>
                <a:lnTo>
                  <a:pt x="4606455" y="895731"/>
                </a:lnTo>
                <a:lnTo>
                  <a:pt x="4597781" y="941514"/>
                </a:lnTo>
                <a:lnTo>
                  <a:pt x="4590961" y="987920"/>
                </a:lnTo>
                <a:lnTo>
                  <a:pt x="4586046" y="1034910"/>
                </a:lnTo>
                <a:lnTo>
                  <a:pt x="4583061" y="1082459"/>
                </a:lnTo>
                <a:lnTo>
                  <a:pt x="4582198" y="1123975"/>
                </a:lnTo>
                <a:lnTo>
                  <a:pt x="6866674" y="1123975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8393633" y="5734050"/>
            <a:ext cx="3795395" cy="1123950"/>
          </a:xfrm>
          <a:custGeom>
            <a:avLst/>
            <a:gdLst/>
            <a:ahLst/>
            <a:cxnLst/>
            <a:rect l="l" t="t" r="r" b="b"/>
            <a:pathLst>
              <a:path w="3795395" h="1123950">
                <a:moveTo>
                  <a:pt x="2284488" y="1123950"/>
                </a:moveTo>
                <a:lnTo>
                  <a:pt x="2283625" y="1082433"/>
                </a:lnTo>
                <a:lnTo>
                  <a:pt x="2280640" y="1034884"/>
                </a:lnTo>
                <a:lnTo>
                  <a:pt x="2275725" y="987894"/>
                </a:lnTo>
                <a:lnTo>
                  <a:pt x="2268905" y="941489"/>
                </a:lnTo>
                <a:lnTo>
                  <a:pt x="2260231" y="895705"/>
                </a:lnTo>
                <a:lnTo>
                  <a:pt x="2249741" y="850595"/>
                </a:lnTo>
                <a:lnTo>
                  <a:pt x="2237460" y="806183"/>
                </a:lnTo>
                <a:lnTo>
                  <a:pt x="2223439" y="762520"/>
                </a:lnTo>
                <a:lnTo>
                  <a:pt x="2207730" y="719632"/>
                </a:lnTo>
                <a:lnTo>
                  <a:pt x="2190356" y="677583"/>
                </a:lnTo>
                <a:lnTo>
                  <a:pt x="2171357" y="636384"/>
                </a:lnTo>
                <a:lnTo>
                  <a:pt x="2150783" y="596099"/>
                </a:lnTo>
                <a:lnTo>
                  <a:pt x="2128659" y="556755"/>
                </a:lnTo>
                <a:lnTo>
                  <a:pt x="2105037" y="518388"/>
                </a:lnTo>
                <a:lnTo>
                  <a:pt x="2079955" y="481037"/>
                </a:lnTo>
                <a:lnTo>
                  <a:pt x="2053437" y="444754"/>
                </a:lnTo>
                <a:lnTo>
                  <a:pt x="2025548" y="409575"/>
                </a:lnTo>
                <a:lnTo>
                  <a:pt x="1996313" y="375526"/>
                </a:lnTo>
                <a:lnTo>
                  <a:pt x="1965782" y="342658"/>
                </a:lnTo>
                <a:lnTo>
                  <a:pt x="1933981" y="311023"/>
                </a:lnTo>
                <a:lnTo>
                  <a:pt x="1900948" y="280631"/>
                </a:lnTo>
                <a:lnTo>
                  <a:pt x="1866734" y="251536"/>
                </a:lnTo>
                <a:lnTo>
                  <a:pt x="1831378" y="223786"/>
                </a:lnTo>
                <a:lnTo>
                  <a:pt x="1794916" y="197408"/>
                </a:lnTo>
                <a:lnTo>
                  <a:pt x="1757387" y="172440"/>
                </a:lnTo>
                <a:lnTo>
                  <a:pt x="1718830" y="148932"/>
                </a:lnTo>
                <a:lnTo>
                  <a:pt x="1679295" y="126923"/>
                </a:lnTo>
                <a:lnTo>
                  <a:pt x="1638795" y="106451"/>
                </a:lnTo>
                <a:lnTo>
                  <a:pt x="1597406" y="87541"/>
                </a:lnTo>
                <a:lnTo>
                  <a:pt x="1555140" y="70256"/>
                </a:lnTo>
                <a:lnTo>
                  <a:pt x="1512049" y="54610"/>
                </a:lnTo>
                <a:lnTo>
                  <a:pt x="1468170" y="40665"/>
                </a:lnTo>
                <a:lnTo>
                  <a:pt x="1423530" y="28448"/>
                </a:lnTo>
                <a:lnTo>
                  <a:pt x="1378191" y="18008"/>
                </a:lnTo>
                <a:lnTo>
                  <a:pt x="1332191" y="9372"/>
                </a:lnTo>
                <a:lnTo>
                  <a:pt x="1285544" y="2590"/>
                </a:lnTo>
                <a:lnTo>
                  <a:pt x="1260475" y="0"/>
                </a:lnTo>
                <a:lnTo>
                  <a:pt x="1024013" y="0"/>
                </a:lnTo>
                <a:lnTo>
                  <a:pt x="952309" y="9372"/>
                </a:lnTo>
                <a:lnTo>
                  <a:pt x="906297" y="18008"/>
                </a:lnTo>
                <a:lnTo>
                  <a:pt x="860958" y="28448"/>
                </a:lnTo>
                <a:lnTo>
                  <a:pt x="816330" y="40665"/>
                </a:lnTo>
                <a:lnTo>
                  <a:pt x="772452" y="54610"/>
                </a:lnTo>
                <a:lnTo>
                  <a:pt x="729361" y="70256"/>
                </a:lnTo>
                <a:lnTo>
                  <a:pt x="687095" y="87541"/>
                </a:lnTo>
                <a:lnTo>
                  <a:pt x="645693" y="106451"/>
                </a:lnTo>
                <a:lnTo>
                  <a:pt x="605205" y="126923"/>
                </a:lnTo>
                <a:lnTo>
                  <a:pt x="565658" y="148932"/>
                </a:lnTo>
                <a:lnTo>
                  <a:pt x="527100" y="172440"/>
                </a:lnTo>
                <a:lnTo>
                  <a:pt x="489572" y="197408"/>
                </a:lnTo>
                <a:lnTo>
                  <a:pt x="453110" y="223786"/>
                </a:lnTo>
                <a:lnTo>
                  <a:pt x="417753" y="251536"/>
                </a:lnTo>
                <a:lnTo>
                  <a:pt x="383540" y="280631"/>
                </a:lnTo>
                <a:lnTo>
                  <a:pt x="350520" y="311023"/>
                </a:lnTo>
                <a:lnTo>
                  <a:pt x="318719" y="342658"/>
                </a:lnTo>
                <a:lnTo>
                  <a:pt x="288175" y="375526"/>
                </a:lnTo>
                <a:lnTo>
                  <a:pt x="258940" y="409575"/>
                </a:lnTo>
                <a:lnTo>
                  <a:pt x="231051" y="444754"/>
                </a:lnTo>
                <a:lnTo>
                  <a:pt x="204546" y="481037"/>
                </a:lnTo>
                <a:lnTo>
                  <a:pt x="179451" y="518388"/>
                </a:lnTo>
                <a:lnTo>
                  <a:pt x="155829" y="556755"/>
                </a:lnTo>
                <a:lnTo>
                  <a:pt x="133718" y="596099"/>
                </a:lnTo>
                <a:lnTo>
                  <a:pt x="113131" y="636384"/>
                </a:lnTo>
                <a:lnTo>
                  <a:pt x="94145" y="677583"/>
                </a:lnTo>
                <a:lnTo>
                  <a:pt x="76758" y="719632"/>
                </a:lnTo>
                <a:lnTo>
                  <a:pt x="61048" y="762520"/>
                </a:lnTo>
                <a:lnTo>
                  <a:pt x="47028" y="806183"/>
                </a:lnTo>
                <a:lnTo>
                  <a:pt x="34759" y="850595"/>
                </a:lnTo>
                <a:lnTo>
                  <a:pt x="24257" y="895705"/>
                </a:lnTo>
                <a:lnTo>
                  <a:pt x="15582" y="941489"/>
                </a:lnTo>
                <a:lnTo>
                  <a:pt x="8775" y="987894"/>
                </a:lnTo>
                <a:lnTo>
                  <a:pt x="3848" y="1034884"/>
                </a:lnTo>
                <a:lnTo>
                  <a:pt x="876" y="1082433"/>
                </a:lnTo>
                <a:lnTo>
                  <a:pt x="0" y="1123950"/>
                </a:lnTo>
                <a:lnTo>
                  <a:pt x="2284488" y="1123950"/>
                </a:lnTo>
                <a:close/>
              </a:path>
              <a:path w="3795395" h="1123950">
                <a:moveTo>
                  <a:pt x="3795077" y="52044"/>
                </a:moveTo>
                <a:lnTo>
                  <a:pt x="3714635" y="28448"/>
                </a:lnTo>
                <a:lnTo>
                  <a:pt x="3669296" y="18008"/>
                </a:lnTo>
                <a:lnTo>
                  <a:pt x="3623284" y="9372"/>
                </a:lnTo>
                <a:lnTo>
                  <a:pt x="3576650" y="2590"/>
                </a:lnTo>
                <a:lnTo>
                  <a:pt x="3551644" y="0"/>
                </a:lnTo>
                <a:lnTo>
                  <a:pt x="3315055" y="0"/>
                </a:lnTo>
                <a:lnTo>
                  <a:pt x="3243402" y="9372"/>
                </a:lnTo>
                <a:lnTo>
                  <a:pt x="3197402" y="18008"/>
                </a:lnTo>
                <a:lnTo>
                  <a:pt x="3152063" y="28448"/>
                </a:lnTo>
                <a:lnTo>
                  <a:pt x="3107436" y="40665"/>
                </a:lnTo>
                <a:lnTo>
                  <a:pt x="3063544" y="54610"/>
                </a:lnTo>
                <a:lnTo>
                  <a:pt x="3020453" y="70256"/>
                </a:lnTo>
                <a:lnTo>
                  <a:pt x="2978188" y="87541"/>
                </a:lnTo>
                <a:lnTo>
                  <a:pt x="2936798" y="106451"/>
                </a:lnTo>
                <a:lnTo>
                  <a:pt x="2896298" y="126923"/>
                </a:lnTo>
                <a:lnTo>
                  <a:pt x="2856763" y="148932"/>
                </a:lnTo>
                <a:lnTo>
                  <a:pt x="2818206" y="172440"/>
                </a:lnTo>
                <a:lnTo>
                  <a:pt x="2780677" y="197408"/>
                </a:lnTo>
                <a:lnTo>
                  <a:pt x="2744216" y="223786"/>
                </a:lnTo>
                <a:lnTo>
                  <a:pt x="2708859" y="251536"/>
                </a:lnTo>
                <a:lnTo>
                  <a:pt x="2674645" y="280631"/>
                </a:lnTo>
                <a:lnTo>
                  <a:pt x="2641612" y="311023"/>
                </a:lnTo>
                <a:lnTo>
                  <a:pt x="2609812" y="342658"/>
                </a:lnTo>
                <a:lnTo>
                  <a:pt x="2579281" y="375526"/>
                </a:lnTo>
                <a:lnTo>
                  <a:pt x="2550045" y="409575"/>
                </a:lnTo>
                <a:lnTo>
                  <a:pt x="2522156" y="444754"/>
                </a:lnTo>
                <a:lnTo>
                  <a:pt x="2495639" y="481037"/>
                </a:lnTo>
                <a:lnTo>
                  <a:pt x="2470556" y="518388"/>
                </a:lnTo>
                <a:lnTo>
                  <a:pt x="2446934" y="556755"/>
                </a:lnTo>
                <a:lnTo>
                  <a:pt x="2424811" y="596099"/>
                </a:lnTo>
                <a:lnTo>
                  <a:pt x="2404237" y="636384"/>
                </a:lnTo>
                <a:lnTo>
                  <a:pt x="2385237" y="677583"/>
                </a:lnTo>
                <a:lnTo>
                  <a:pt x="2367864" y="719632"/>
                </a:lnTo>
                <a:lnTo>
                  <a:pt x="2352154" y="762520"/>
                </a:lnTo>
                <a:lnTo>
                  <a:pt x="2338133" y="806183"/>
                </a:lnTo>
                <a:lnTo>
                  <a:pt x="2325852" y="850595"/>
                </a:lnTo>
                <a:lnTo>
                  <a:pt x="2315362" y="895705"/>
                </a:lnTo>
                <a:lnTo>
                  <a:pt x="2306688" y="941489"/>
                </a:lnTo>
                <a:lnTo>
                  <a:pt x="2299868" y="987894"/>
                </a:lnTo>
                <a:lnTo>
                  <a:pt x="2294953" y="1034884"/>
                </a:lnTo>
                <a:lnTo>
                  <a:pt x="2291969" y="1082433"/>
                </a:lnTo>
                <a:lnTo>
                  <a:pt x="2291105" y="1123950"/>
                </a:lnTo>
                <a:lnTo>
                  <a:pt x="3795077" y="1123950"/>
                </a:lnTo>
                <a:lnTo>
                  <a:pt x="3795077" y="52044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357" y="5734011"/>
            <a:ext cx="1510665" cy="1124585"/>
          </a:xfrm>
          <a:custGeom>
            <a:avLst/>
            <a:gdLst/>
            <a:ahLst/>
            <a:cxnLst/>
            <a:rect l="l" t="t" r="r" b="b"/>
            <a:pathLst>
              <a:path w="1510665" h="1124584">
                <a:moveTo>
                  <a:pt x="486077" y="0"/>
                </a:moveTo>
                <a:lnTo>
                  <a:pt x="250131" y="0"/>
                </a:lnTo>
                <a:lnTo>
                  <a:pt x="224803" y="2624"/>
                </a:lnTo>
                <a:lnTo>
                  <a:pt x="178164" y="9408"/>
                </a:lnTo>
                <a:lnTo>
                  <a:pt x="132155" y="18041"/>
                </a:lnTo>
                <a:lnTo>
                  <a:pt x="86816" y="28485"/>
                </a:lnTo>
                <a:lnTo>
                  <a:pt x="42186" y="40700"/>
                </a:lnTo>
                <a:lnTo>
                  <a:pt x="0" y="54108"/>
                </a:lnTo>
                <a:lnTo>
                  <a:pt x="0" y="1123984"/>
                </a:lnTo>
                <a:lnTo>
                  <a:pt x="1510367" y="1123984"/>
                </a:lnTo>
                <a:lnTo>
                  <a:pt x="1509501" y="1082462"/>
                </a:lnTo>
                <a:lnTo>
                  <a:pt x="1506521" y="1034920"/>
                </a:lnTo>
                <a:lnTo>
                  <a:pt x="1501603" y="987925"/>
                </a:lnTo>
                <a:lnTo>
                  <a:pt x="1494786" y="941517"/>
                </a:lnTo>
                <a:lnTo>
                  <a:pt x="1486110" y="895736"/>
                </a:lnTo>
                <a:lnTo>
                  <a:pt x="1475615" y="850621"/>
                </a:lnTo>
                <a:lnTo>
                  <a:pt x="1463340" y="806212"/>
                </a:lnTo>
                <a:lnTo>
                  <a:pt x="1449325" y="762548"/>
                </a:lnTo>
                <a:lnTo>
                  <a:pt x="1433610" y="719668"/>
                </a:lnTo>
                <a:lnTo>
                  <a:pt x="1416234" y="677612"/>
                </a:lnTo>
                <a:lnTo>
                  <a:pt x="1397236" y="636419"/>
                </a:lnTo>
                <a:lnTo>
                  <a:pt x="1376658" y="596129"/>
                </a:lnTo>
                <a:lnTo>
                  <a:pt x="1354537" y="556782"/>
                </a:lnTo>
                <a:lnTo>
                  <a:pt x="1330915" y="518416"/>
                </a:lnTo>
                <a:lnTo>
                  <a:pt x="1305830" y="481072"/>
                </a:lnTo>
                <a:lnTo>
                  <a:pt x="1279322" y="444788"/>
                </a:lnTo>
                <a:lnTo>
                  <a:pt x="1251430" y="409605"/>
                </a:lnTo>
                <a:lnTo>
                  <a:pt x="1222195" y="375561"/>
                </a:lnTo>
                <a:lnTo>
                  <a:pt x="1191657" y="342696"/>
                </a:lnTo>
                <a:lnTo>
                  <a:pt x="1159853" y="311049"/>
                </a:lnTo>
                <a:lnTo>
                  <a:pt x="1126826" y="280661"/>
                </a:lnTo>
                <a:lnTo>
                  <a:pt x="1092613" y="251570"/>
                </a:lnTo>
                <a:lnTo>
                  <a:pt x="1057255" y="223816"/>
                </a:lnTo>
                <a:lnTo>
                  <a:pt x="1020791" y="197438"/>
                </a:lnTo>
                <a:lnTo>
                  <a:pt x="983261" y="172476"/>
                </a:lnTo>
                <a:lnTo>
                  <a:pt x="944704" y="148970"/>
                </a:lnTo>
                <a:lnTo>
                  <a:pt x="905161" y="126958"/>
                </a:lnTo>
                <a:lnTo>
                  <a:pt x="864670" y="106480"/>
                </a:lnTo>
                <a:lnTo>
                  <a:pt x="823272" y="87576"/>
                </a:lnTo>
                <a:lnTo>
                  <a:pt x="781007" y="70285"/>
                </a:lnTo>
                <a:lnTo>
                  <a:pt x="737913" y="54647"/>
                </a:lnTo>
                <a:lnTo>
                  <a:pt x="694030" y="40700"/>
                </a:lnTo>
                <a:lnTo>
                  <a:pt x="649398" y="28485"/>
                </a:lnTo>
                <a:lnTo>
                  <a:pt x="604057" y="18041"/>
                </a:lnTo>
                <a:lnTo>
                  <a:pt x="558047" y="9408"/>
                </a:lnTo>
                <a:lnTo>
                  <a:pt x="511406" y="2624"/>
                </a:lnTo>
                <a:lnTo>
                  <a:pt x="486077" y="0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0" y="12846"/>
            <a:ext cx="3800475" cy="1139825"/>
            <a:chOff x="0" y="12846"/>
            <a:chExt cx="3800475" cy="1139825"/>
          </a:xfrm>
        </p:grpSpPr>
        <p:sp>
          <p:nvSpPr>
            <p:cNvPr id="6" name="object 6" descr=""/>
            <p:cNvSpPr/>
            <p:nvPr/>
          </p:nvSpPr>
          <p:spPr>
            <a:xfrm>
              <a:off x="3352" y="12902"/>
              <a:ext cx="3797300" cy="1139825"/>
            </a:xfrm>
            <a:custGeom>
              <a:avLst/>
              <a:gdLst/>
              <a:ahLst/>
              <a:cxnLst/>
              <a:rect l="l" t="t" r="r" b="b"/>
              <a:pathLst>
                <a:path w="3797300" h="1139825">
                  <a:moveTo>
                    <a:pt x="1511769" y="0"/>
                  </a:moveTo>
                  <a:lnTo>
                    <a:pt x="0" y="0"/>
                  </a:lnTo>
                  <a:lnTo>
                    <a:pt x="0" y="1085405"/>
                  </a:lnTo>
                  <a:lnTo>
                    <a:pt x="42227" y="1098918"/>
                  </a:lnTo>
                  <a:lnTo>
                    <a:pt x="86893" y="1111237"/>
                  </a:lnTo>
                  <a:lnTo>
                    <a:pt x="132270" y="1121778"/>
                  </a:lnTo>
                  <a:lnTo>
                    <a:pt x="178320" y="1130477"/>
                  </a:lnTo>
                  <a:lnTo>
                    <a:pt x="224993" y="1137323"/>
                  </a:lnTo>
                  <a:lnTo>
                    <a:pt x="247116" y="1139634"/>
                  </a:lnTo>
                  <a:lnTo>
                    <a:pt x="489712" y="1139634"/>
                  </a:lnTo>
                  <a:lnTo>
                    <a:pt x="558520" y="1130477"/>
                  </a:lnTo>
                  <a:lnTo>
                    <a:pt x="604570" y="1121778"/>
                  </a:lnTo>
                  <a:lnTo>
                    <a:pt x="649947" y="1111237"/>
                  </a:lnTo>
                  <a:lnTo>
                    <a:pt x="694613" y="1098918"/>
                  </a:lnTo>
                  <a:lnTo>
                    <a:pt x="738530" y="1084859"/>
                  </a:lnTo>
                  <a:lnTo>
                    <a:pt x="781659" y="1069098"/>
                  </a:lnTo>
                  <a:lnTo>
                    <a:pt x="823963" y="1051661"/>
                  </a:lnTo>
                  <a:lnTo>
                    <a:pt x="865403" y="1032598"/>
                  </a:lnTo>
                  <a:lnTo>
                    <a:pt x="905916" y="1011948"/>
                  </a:lnTo>
                  <a:lnTo>
                    <a:pt x="945502" y="989749"/>
                  </a:lnTo>
                  <a:lnTo>
                    <a:pt x="984084" y="966050"/>
                  </a:lnTo>
                  <a:lnTo>
                    <a:pt x="1021651" y="940879"/>
                  </a:lnTo>
                  <a:lnTo>
                    <a:pt x="1058138" y="914285"/>
                  </a:lnTo>
                  <a:lnTo>
                    <a:pt x="1093533" y="886294"/>
                  </a:lnTo>
                  <a:lnTo>
                    <a:pt x="1127772" y="856957"/>
                  </a:lnTo>
                  <a:lnTo>
                    <a:pt x="1160830" y="826312"/>
                  </a:lnTo>
                  <a:lnTo>
                    <a:pt x="1192657" y="794410"/>
                  </a:lnTo>
                  <a:lnTo>
                    <a:pt x="1223225" y="761263"/>
                  </a:lnTo>
                  <a:lnTo>
                    <a:pt x="1252486" y="726935"/>
                  </a:lnTo>
                  <a:lnTo>
                    <a:pt x="1280401" y="691464"/>
                  </a:lnTo>
                  <a:lnTo>
                    <a:pt x="1306931" y="654875"/>
                  </a:lnTo>
                  <a:lnTo>
                    <a:pt x="1332026" y="617220"/>
                  </a:lnTo>
                  <a:lnTo>
                    <a:pt x="1355674" y="578535"/>
                  </a:lnTo>
                  <a:lnTo>
                    <a:pt x="1377810" y="538861"/>
                  </a:lnTo>
                  <a:lnTo>
                    <a:pt x="1398409" y="498233"/>
                  </a:lnTo>
                  <a:lnTo>
                    <a:pt x="1417421" y="456692"/>
                  </a:lnTo>
                  <a:lnTo>
                    <a:pt x="1434807" y="414286"/>
                  </a:lnTo>
                  <a:lnTo>
                    <a:pt x="1450543" y="371043"/>
                  </a:lnTo>
                  <a:lnTo>
                    <a:pt x="1464564" y="327012"/>
                  </a:lnTo>
                  <a:lnTo>
                    <a:pt x="1476857" y="282232"/>
                  </a:lnTo>
                  <a:lnTo>
                    <a:pt x="1487360" y="236740"/>
                  </a:lnTo>
                  <a:lnTo>
                    <a:pt x="1496047" y="190576"/>
                  </a:lnTo>
                  <a:lnTo>
                    <a:pt x="1502867" y="143789"/>
                  </a:lnTo>
                  <a:lnTo>
                    <a:pt x="1507782" y="96393"/>
                  </a:lnTo>
                  <a:lnTo>
                    <a:pt x="1510766" y="48450"/>
                  </a:lnTo>
                  <a:lnTo>
                    <a:pt x="1511769" y="0"/>
                  </a:lnTo>
                  <a:close/>
                </a:path>
                <a:path w="3797300" h="1139825">
                  <a:moveTo>
                    <a:pt x="3797122" y="0"/>
                  </a:moveTo>
                  <a:lnTo>
                    <a:pt x="1518119" y="0"/>
                  </a:lnTo>
                  <a:lnTo>
                    <a:pt x="1519123" y="48450"/>
                  </a:lnTo>
                  <a:lnTo>
                    <a:pt x="1522107" y="96393"/>
                  </a:lnTo>
                  <a:lnTo>
                    <a:pt x="1527035" y="143789"/>
                  </a:lnTo>
                  <a:lnTo>
                    <a:pt x="1533855" y="190576"/>
                  </a:lnTo>
                  <a:lnTo>
                    <a:pt x="1542542" y="236740"/>
                  </a:lnTo>
                  <a:lnTo>
                    <a:pt x="1553044" y="282232"/>
                  </a:lnTo>
                  <a:lnTo>
                    <a:pt x="1565325" y="327012"/>
                  </a:lnTo>
                  <a:lnTo>
                    <a:pt x="1579359" y="371043"/>
                  </a:lnTo>
                  <a:lnTo>
                    <a:pt x="1595081" y="414286"/>
                  </a:lnTo>
                  <a:lnTo>
                    <a:pt x="1612468" y="456692"/>
                  </a:lnTo>
                  <a:lnTo>
                    <a:pt x="1631480" y="498233"/>
                  </a:lnTo>
                  <a:lnTo>
                    <a:pt x="1652079" y="538861"/>
                  </a:lnTo>
                  <a:lnTo>
                    <a:pt x="1674215" y="578535"/>
                  </a:lnTo>
                  <a:lnTo>
                    <a:pt x="1697863" y="617220"/>
                  </a:lnTo>
                  <a:lnTo>
                    <a:pt x="1722970" y="654875"/>
                  </a:lnTo>
                  <a:lnTo>
                    <a:pt x="1749501" y="691464"/>
                  </a:lnTo>
                  <a:lnTo>
                    <a:pt x="1777415" y="726935"/>
                  </a:lnTo>
                  <a:lnTo>
                    <a:pt x="1806676" y="761263"/>
                  </a:lnTo>
                  <a:lnTo>
                    <a:pt x="1837232" y="794410"/>
                  </a:lnTo>
                  <a:lnTo>
                    <a:pt x="1869059" y="826312"/>
                  </a:lnTo>
                  <a:lnTo>
                    <a:pt x="1902117" y="856957"/>
                  </a:lnTo>
                  <a:lnTo>
                    <a:pt x="1936356" y="886294"/>
                  </a:lnTo>
                  <a:lnTo>
                    <a:pt x="1971751" y="914285"/>
                  </a:lnTo>
                  <a:lnTo>
                    <a:pt x="2008238" y="940879"/>
                  </a:lnTo>
                  <a:lnTo>
                    <a:pt x="2045804" y="966050"/>
                  </a:lnTo>
                  <a:lnTo>
                    <a:pt x="2084387" y="989749"/>
                  </a:lnTo>
                  <a:lnTo>
                    <a:pt x="2123960" y="1011948"/>
                  </a:lnTo>
                  <a:lnTo>
                    <a:pt x="2164486" y="1032598"/>
                  </a:lnTo>
                  <a:lnTo>
                    <a:pt x="2205926" y="1051661"/>
                  </a:lnTo>
                  <a:lnTo>
                    <a:pt x="2248217" y="1069098"/>
                  </a:lnTo>
                  <a:lnTo>
                    <a:pt x="2291346" y="1084859"/>
                  </a:lnTo>
                  <a:lnTo>
                    <a:pt x="2335263" y="1098931"/>
                  </a:lnTo>
                  <a:lnTo>
                    <a:pt x="2379942" y="1111237"/>
                  </a:lnTo>
                  <a:lnTo>
                    <a:pt x="2425319" y="1121778"/>
                  </a:lnTo>
                  <a:lnTo>
                    <a:pt x="2471356" y="1130477"/>
                  </a:lnTo>
                  <a:lnTo>
                    <a:pt x="2518041" y="1137323"/>
                  </a:lnTo>
                  <a:lnTo>
                    <a:pt x="2540165" y="1139634"/>
                  </a:lnTo>
                  <a:lnTo>
                    <a:pt x="2782747" y="1139634"/>
                  </a:lnTo>
                  <a:lnTo>
                    <a:pt x="2851556" y="1130477"/>
                  </a:lnTo>
                  <a:lnTo>
                    <a:pt x="2897606" y="1121778"/>
                  </a:lnTo>
                  <a:lnTo>
                    <a:pt x="2942983" y="1111237"/>
                  </a:lnTo>
                  <a:lnTo>
                    <a:pt x="2987649" y="1098931"/>
                  </a:lnTo>
                  <a:lnTo>
                    <a:pt x="3031566" y="1084859"/>
                  </a:lnTo>
                  <a:lnTo>
                    <a:pt x="3074695" y="1069098"/>
                  </a:lnTo>
                  <a:lnTo>
                    <a:pt x="3116999" y="1051661"/>
                  </a:lnTo>
                  <a:lnTo>
                    <a:pt x="3158426" y="1032598"/>
                  </a:lnTo>
                  <a:lnTo>
                    <a:pt x="3198952" y="1011948"/>
                  </a:lnTo>
                  <a:lnTo>
                    <a:pt x="3238525" y="989749"/>
                  </a:lnTo>
                  <a:lnTo>
                    <a:pt x="3277120" y="966050"/>
                  </a:lnTo>
                  <a:lnTo>
                    <a:pt x="3314674" y="940879"/>
                  </a:lnTo>
                  <a:lnTo>
                    <a:pt x="3351174" y="914285"/>
                  </a:lnTo>
                  <a:lnTo>
                    <a:pt x="3386556" y="886294"/>
                  </a:lnTo>
                  <a:lnTo>
                    <a:pt x="3420795" y="856957"/>
                  </a:lnTo>
                  <a:lnTo>
                    <a:pt x="3453854" y="826325"/>
                  </a:lnTo>
                  <a:lnTo>
                    <a:pt x="3485680" y="794410"/>
                  </a:lnTo>
                  <a:lnTo>
                    <a:pt x="3516249" y="761263"/>
                  </a:lnTo>
                  <a:lnTo>
                    <a:pt x="3545509" y="726935"/>
                  </a:lnTo>
                  <a:lnTo>
                    <a:pt x="3573424" y="691464"/>
                  </a:lnTo>
                  <a:lnTo>
                    <a:pt x="3599954" y="654875"/>
                  </a:lnTo>
                  <a:lnTo>
                    <a:pt x="3625062" y="617220"/>
                  </a:lnTo>
                  <a:lnTo>
                    <a:pt x="3648697" y="578535"/>
                  </a:lnTo>
                  <a:lnTo>
                    <a:pt x="3670833" y="538861"/>
                  </a:lnTo>
                  <a:lnTo>
                    <a:pt x="3691432" y="498233"/>
                  </a:lnTo>
                  <a:lnTo>
                    <a:pt x="3710444" y="456692"/>
                  </a:lnTo>
                  <a:lnTo>
                    <a:pt x="3727831" y="414286"/>
                  </a:lnTo>
                  <a:lnTo>
                    <a:pt x="3743566" y="371043"/>
                  </a:lnTo>
                  <a:lnTo>
                    <a:pt x="3757587" y="327012"/>
                  </a:lnTo>
                  <a:lnTo>
                    <a:pt x="3769880" y="282232"/>
                  </a:lnTo>
                  <a:lnTo>
                    <a:pt x="3780383" y="236740"/>
                  </a:lnTo>
                  <a:lnTo>
                    <a:pt x="3789070" y="190576"/>
                  </a:lnTo>
                  <a:lnTo>
                    <a:pt x="3795890" y="143789"/>
                  </a:lnTo>
                  <a:lnTo>
                    <a:pt x="3797122" y="131940"/>
                  </a:lnTo>
                  <a:lnTo>
                    <a:pt x="3797122" y="0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12852"/>
              <a:ext cx="1504950" cy="1139825"/>
            </a:xfrm>
            <a:custGeom>
              <a:avLst/>
              <a:gdLst/>
              <a:ahLst/>
              <a:cxnLst/>
              <a:rect l="l" t="t" r="r" b="b"/>
              <a:pathLst>
                <a:path w="1504950" h="1139825">
                  <a:moveTo>
                    <a:pt x="367855" y="1136599"/>
                  </a:moveTo>
                  <a:lnTo>
                    <a:pt x="320014" y="1137856"/>
                  </a:lnTo>
                  <a:lnTo>
                    <a:pt x="293001" y="1139672"/>
                  </a:lnTo>
                  <a:lnTo>
                    <a:pt x="367792" y="1139672"/>
                  </a:lnTo>
                  <a:lnTo>
                    <a:pt x="367855" y="1136599"/>
                  </a:lnTo>
                  <a:close/>
                </a:path>
                <a:path w="1504950" h="1139825">
                  <a:moveTo>
                    <a:pt x="367855" y="1136561"/>
                  </a:moveTo>
                  <a:lnTo>
                    <a:pt x="366864" y="1088682"/>
                  </a:lnTo>
                  <a:lnTo>
                    <a:pt x="363918" y="1041298"/>
                  </a:lnTo>
                  <a:lnTo>
                    <a:pt x="359054" y="994473"/>
                  </a:lnTo>
                  <a:lnTo>
                    <a:pt x="352310" y="948220"/>
                  </a:lnTo>
                  <a:lnTo>
                    <a:pt x="343738" y="902589"/>
                  </a:lnTo>
                  <a:lnTo>
                    <a:pt x="333349" y="857618"/>
                  </a:lnTo>
                  <a:lnTo>
                    <a:pt x="321221" y="813346"/>
                  </a:lnTo>
                  <a:lnTo>
                    <a:pt x="307352" y="769823"/>
                  </a:lnTo>
                  <a:lnTo>
                    <a:pt x="291807" y="727075"/>
                  </a:lnTo>
                  <a:lnTo>
                    <a:pt x="274624" y="685139"/>
                  </a:lnTo>
                  <a:lnTo>
                    <a:pt x="255828" y="644055"/>
                  </a:lnTo>
                  <a:lnTo>
                    <a:pt x="235483" y="603872"/>
                  </a:lnTo>
                  <a:lnTo>
                    <a:pt x="213601" y="564629"/>
                  </a:lnTo>
                  <a:lnTo>
                    <a:pt x="190233" y="526351"/>
                  </a:lnTo>
                  <a:lnTo>
                    <a:pt x="165417" y="489089"/>
                  </a:lnTo>
                  <a:lnTo>
                    <a:pt x="139192" y="452882"/>
                  </a:lnTo>
                  <a:lnTo>
                    <a:pt x="111594" y="417753"/>
                  </a:lnTo>
                  <a:lnTo>
                    <a:pt x="82664" y="383768"/>
                  </a:lnTo>
                  <a:lnTo>
                    <a:pt x="52451" y="350939"/>
                  </a:lnTo>
                  <a:lnTo>
                    <a:pt x="20980" y="319328"/>
                  </a:lnTo>
                  <a:lnTo>
                    <a:pt x="0" y="299821"/>
                  </a:lnTo>
                  <a:lnTo>
                    <a:pt x="0" y="1073581"/>
                  </a:lnTo>
                  <a:lnTo>
                    <a:pt x="45046" y="1088250"/>
                  </a:lnTo>
                  <a:lnTo>
                    <a:pt x="89242" y="1100607"/>
                  </a:lnTo>
                  <a:lnTo>
                    <a:pt x="134137" y="1111211"/>
                  </a:lnTo>
                  <a:lnTo>
                    <a:pt x="179705" y="1120025"/>
                  </a:lnTo>
                  <a:lnTo>
                    <a:pt x="225894" y="1127010"/>
                  </a:lnTo>
                  <a:lnTo>
                    <a:pt x="272681" y="1132116"/>
                  </a:lnTo>
                  <a:lnTo>
                    <a:pt x="320014" y="1135316"/>
                  </a:lnTo>
                  <a:lnTo>
                    <a:pt x="367855" y="1136561"/>
                  </a:lnTo>
                  <a:close/>
                </a:path>
                <a:path w="1504950" h="1139825">
                  <a:moveTo>
                    <a:pt x="449554" y="1139672"/>
                  </a:moveTo>
                  <a:lnTo>
                    <a:pt x="415925" y="1137577"/>
                  </a:lnTo>
                  <a:lnTo>
                    <a:pt x="367855" y="1136599"/>
                  </a:lnTo>
                  <a:lnTo>
                    <a:pt x="367919" y="1139672"/>
                  </a:lnTo>
                  <a:lnTo>
                    <a:pt x="449554" y="1139672"/>
                  </a:lnTo>
                  <a:close/>
                </a:path>
                <a:path w="1504950" h="1139825">
                  <a:moveTo>
                    <a:pt x="1504924" y="0"/>
                  </a:moveTo>
                  <a:lnTo>
                    <a:pt x="1456867" y="1003"/>
                  </a:lnTo>
                  <a:lnTo>
                    <a:pt x="1409306" y="3962"/>
                  </a:lnTo>
                  <a:lnTo>
                    <a:pt x="1362303" y="8851"/>
                  </a:lnTo>
                  <a:lnTo>
                    <a:pt x="1315885" y="15633"/>
                  </a:lnTo>
                  <a:lnTo>
                    <a:pt x="1270088" y="24269"/>
                  </a:lnTo>
                  <a:lnTo>
                    <a:pt x="1224965" y="34709"/>
                  </a:lnTo>
                  <a:lnTo>
                    <a:pt x="1180541" y="46926"/>
                  </a:lnTo>
                  <a:lnTo>
                    <a:pt x="1136865" y="60871"/>
                  </a:lnTo>
                  <a:lnTo>
                    <a:pt x="1093978" y="76504"/>
                  </a:lnTo>
                  <a:lnTo>
                    <a:pt x="1051915" y="93789"/>
                  </a:lnTo>
                  <a:lnTo>
                    <a:pt x="1010704" y="112699"/>
                  </a:lnTo>
                  <a:lnTo>
                    <a:pt x="970407" y="133172"/>
                  </a:lnTo>
                  <a:lnTo>
                    <a:pt x="931049" y="155181"/>
                  </a:lnTo>
                  <a:lnTo>
                    <a:pt x="892670" y="178689"/>
                  </a:lnTo>
                  <a:lnTo>
                    <a:pt x="855319" y="203644"/>
                  </a:lnTo>
                  <a:lnTo>
                    <a:pt x="819023" y="230009"/>
                  </a:lnTo>
                  <a:lnTo>
                    <a:pt x="783831" y="257771"/>
                  </a:lnTo>
                  <a:lnTo>
                    <a:pt x="749769" y="286854"/>
                  </a:lnTo>
                  <a:lnTo>
                    <a:pt x="716902" y="317233"/>
                  </a:lnTo>
                  <a:lnTo>
                    <a:pt x="685241" y="348881"/>
                  </a:lnTo>
                  <a:lnTo>
                    <a:pt x="654850" y="381736"/>
                  </a:lnTo>
                  <a:lnTo>
                    <a:pt x="625741" y="415772"/>
                  </a:lnTo>
                  <a:lnTo>
                    <a:pt x="597979" y="450951"/>
                  </a:lnTo>
                  <a:lnTo>
                    <a:pt x="571601" y="487235"/>
                  </a:lnTo>
                  <a:lnTo>
                    <a:pt x="546620" y="524573"/>
                  </a:lnTo>
                  <a:lnTo>
                    <a:pt x="523113" y="562940"/>
                  </a:lnTo>
                  <a:lnTo>
                    <a:pt x="501091" y="602272"/>
                  </a:lnTo>
                  <a:lnTo>
                    <a:pt x="480606" y="642556"/>
                  </a:lnTo>
                  <a:lnTo>
                    <a:pt x="461695" y="683742"/>
                  </a:lnTo>
                  <a:lnTo>
                    <a:pt x="444398" y="725792"/>
                  </a:lnTo>
                  <a:lnTo>
                    <a:pt x="428752" y="768667"/>
                  </a:lnTo>
                  <a:lnTo>
                    <a:pt x="414807" y="812330"/>
                  </a:lnTo>
                  <a:lnTo>
                    <a:pt x="402590" y="856729"/>
                  </a:lnTo>
                  <a:lnTo>
                    <a:pt x="392137" y="901839"/>
                  </a:lnTo>
                  <a:lnTo>
                    <a:pt x="383501" y="947610"/>
                  </a:lnTo>
                  <a:lnTo>
                    <a:pt x="376720" y="994016"/>
                  </a:lnTo>
                  <a:lnTo>
                    <a:pt x="371817" y="1041006"/>
                  </a:lnTo>
                  <a:lnTo>
                    <a:pt x="368858" y="1088542"/>
                  </a:lnTo>
                  <a:lnTo>
                    <a:pt x="367855" y="1136561"/>
                  </a:lnTo>
                  <a:lnTo>
                    <a:pt x="415925" y="1135583"/>
                  </a:lnTo>
                  <a:lnTo>
                    <a:pt x="463473" y="1132624"/>
                  </a:lnTo>
                  <a:lnTo>
                    <a:pt x="510489" y="1127734"/>
                  </a:lnTo>
                  <a:lnTo>
                    <a:pt x="556907" y="1120952"/>
                  </a:lnTo>
                  <a:lnTo>
                    <a:pt x="602703" y="1112316"/>
                  </a:lnTo>
                  <a:lnTo>
                    <a:pt x="647827" y="1101877"/>
                  </a:lnTo>
                  <a:lnTo>
                    <a:pt x="692251" y="1089660"/>
                  </a:lnTo>
                  <a:lnTo>
                    <a:pt x="735926" y="1075715"/>
                  </a:lnTo>
                  <a:lnTo>
                    <a:pt x="778827" y="1060081"/>
                  </a:lnTo>
                  <a:lnTo>
                    <a:pt x="820889" y="1042797"/>
                  </a:lnTo>
                  <a:lnTo>
                    <a:pt x="862101" y="1023886"/>
                  </a:lnTo>
                  <a:lnTo>
                    <a:pt x="902398" y="1003414"/>
                  </a:lnTo>
                  <a:lnTo>
                    <a:pt x="941755" y="981405"/>
                  </a:lnTo>
                  <a:lnTo>
                    <a:pt x="980135" y="957910"/>
                  </a:lnTo>
                  <a:lnTo>
                    <a:pt x="1017485" y="932954"/>
                  </a:lnTo>
                  <a:lnTo>
                    <a:pt x="1053782" y="906576"/>
                  </a:lnTo>
                  <a:lnTo>
                    <a:pt x="1088974" y="878827"/>
                  </a:lnTo>
                  <a:lnTo>
                    <a:pt x="1123022" y="849744"/>
                  </a:lnTo>
                  <a:lnTo>
                    <a:pt x="1155903" y="819353"/>
                  </a:lnTo>
                  <a:lnTo>
                    <a:pt x="1187551" y="787717"/>
                  </a:lnTo>
                  <a:lnTo>
                    <a:pt x="1217955" y="754849"/>
                  </a:lnTo>
                  <a:lnTo>
                    <a:pt x="1247051" y="720813"/>
                  </a:lnTo>
                  <a:lnTo>
                    <a:pt x="1274813" y="685634"/>
                  </a:lnTo>
                  <a:lnTo>
                    <a:pt x="1301203" y="649363"/>
                  </a:lnTo>
                  <a:lnTo>
                    <a:pt x="1326172" y="612025"/>
                  </a:lnTo>
                  <a:lnTo>
                    <a:pt x="1349679" y="573659"/>
                  </a:lnTo>
                  <a:lnTo>
                    <a:pt x="1371701" y="534314"/>
                  </a:lnTo>
                  <a:lnTo>
                    <a:pt x="1392186" y="494030"/>
                  </a:lnTo>
                  <a:lnTo>
                    <a:pt x="1411097" y="452843"/>
                  </a:lnTo>
                  <a:lnTo>
                    <a:pt x="1428381" y="410794"/>
                  </a:lnTo>
                  <a:lnTo>
                    <a:pt x="1444028" y="367919"/>
                  </a:lnTo>
                  <a:lnTo>
                    <a:pt x="1457972" y="324269"/>
                  </a:lnTo>
                  <a:lnTo>
                    <a:pt x="1470202" y="279857"/>
                  </a:lnTo>
                  <a:lnTo>
                    <a:pt x="1480642" y="234746"/>
                  </a:lnTo>
                  <a:lnTo>
                    <a:pt x="1489278" y="188976"/>
                  </a:lnTo>
                  <a:lnTo>
                    <a:pt x="1496060" y="142570"/>
                  </a:lnTo>
                  <a:lnTo>
                    <a:pt x="1500962" y="95580"/>
                  </a:lnTo>
                  <a:lnTo>
                    <a:pt x="1503921" y="48044"/>
                  </a:lnTo>
                  <a:lnTo>
                    <a:pt x="1504924" y="0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21303" y="568261"/>
            <a:ext cx="4787900" cy="334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95550" algn="l"/>
                <a:tab pos="2990215" algn="l"/>
              </a:tabLst>
            </a:pPr>
            <a:r>
              <a:rPr dirty="0" spc="160">
                <a:solidFill>
                  <a:srgbClr val="B40062"/>
                </a:solidFill>
              </a:rPr>
              <a:t>M</a:t>
            </a:r>
            <a:r>
              <a:rPr dirty="0" spc="-315">
                <a:solidFill>
                  <a:srgbClr val="B40062"/>
                </a:solidFill>
              </a:rPr>
              <a:t> </a:t>
            </a:r>
            <a:r>
              <a:rPr dirty="0">
                <a:solidFill>
                  <a:srgbClr val="B40062"/>
                </a:solidFill>
              </a:rPr>
              <a:t>E</a:t>
            </a:r>
            <a:r>
              <a:rPr dirty="0" spc="-340">
                <a:solidFill>
                  <a:srgbClr val="B40062"/>
                </a:solidFill>
              </a:rPr>
              <a:t> </a:t>
            </a:r>
            <a:r>
              <a:rPr dirty="0" spc="-215">
                <a:solidFill>
                  <a:srgbClr val="B40062"/>
                </a:solidFill>
              </a:rPr>
              <a:t>T</a:t>
            </a:r>
            <a:r>
              <a:rPr dirty="0" spc="-270">
                <a:solidFill>
                  <a:srgbClr val="B40062"/>
                </a:solidFill>
              </a:rPr>
              <a:t> </a:t>
            </a:r>
            <a:r>
              <a:rPr dirty="0" spc="210">
                <a:solidFill>
                  <a:srgbClr val="B40062"/>
                </a:solidFill>
              </a:rPr>
              <a:t>HO</a:t>
            </a:r>
            <a:r>
              <a:rPr dirty="0" spc="-295">
                <a:solidFill>
                  <a:srgbClr val="B40062"/>
                </a:solidFill>
              </a:rPr>
              <a:t> </a:t>
            </a:r>
            <a:r>
              <a:rPr dirty="0" spc="140">
                <a:solidFill>
                  <a:srgbClr val="B40062"/>
                </a:solidFill>
              </a:rPr>
              <a:t>D</a:t>
            </a:r>
            <a:r>
              <a:rPr dirty="0" spc="-305">
                <a:solidFill>
                  <a:srgbClr val="B40062"/>
                </a:solidFill>
              </a:rPr>
              <a:t> </a:t>
            </a:r>
            <a:r>
              <a:rPr dirty="0" spc="175">
                <a:solidFill>
                  <a:srgbClr val="B40062"/>
                </a:solidFill>
              </a:rPr>
              <a:t>OLO</a:t>
            </a:r>
            <a:r>
              <a:rPr dirty="0" spc="-295">
                <a:solidFill>
                  <a:srgbClr val="B40062"/>
                </a:solidFill>
              </a:rPr>
              <a:t> </a:t>
            </a:r>
            <a:r>
              <a:rPr dirty="0" spc="200">
                <a:solidFill>
                  <a:srgbClr val="B40062"/>
                </a:solidFill>
              </a:rPr>
              <a:t>GI</a:t>
            </a:r>
            <a:r>
              <a:rPr dirty="0" spc="-300">
                <a:solidFill>
                  <a:srgbClr val="B40062"/>
                </a:solidFill>
              </a:rPr>
              <a:t> </a:t>
            </a:r>
            <a:r>
              <a:rPr dirty="0" spc="-50">
                <a:solidFill>
                  <a:srgbClr val="B40062"/>
                </a:solidFill>
              </a:rPr>
              <a:t>E</a:t>
            </a:r>
            <a:r>
              <a:rPr dirty="0">
                <a:solidFill>
                  <a:srgbClr val="B40062"/>
                </a:solidFill>
              </a:rPr>
              <a:t>	</a:t>
            </a:r>
            <a:r>
              <a:rPr dirty="0" spc="140">
                <a:solidFill>
                  <a:srgbClr val="B40062"/>
                </a:solidFill>
              </a:rPr>
              <a:t>D</a:t>
            </a:r>
            <a:r>
              <a:rPr dirty="0" spc="-315">
                <a:solidFill>
                  <a:srgbClr val="B40062"/>
                </a:solidFill>
              </a:rPr>
              <a:t> </a:t>
            </a:r>
            <a:r>
              <a:rPr dirty="0" spc="-50">
                <a:solidFill>
                  <a:srgbClr val="B40062"/>
                </a:solidFill>
              </a:rPr>
              <a:t>E</a:t>
            </a:r>
            <a:r>
              <a:rPr dirty="0">
                <a:solidFill>
                  <a:srgbClr val="B40062"/>
                </a:solidFill>
              </a:rPr>
              <a:t>	</a:t>
            </a:r>
            <a:r>
              <a:rPr dirty="0" spc="140">
                <a:solidFill>
                  <a:srgbClr val="B40062"/>
                </a:solidFill>
              </a:rPr>
              <a:t>RE</a:t>
            </a:r>
            <a:r>
              <a:rPr dirty="0" spc="-335">
                <a:solidFill>
                  <a:srgbClr val="B40062"/>
                </a:solidFill>
              </a:rPr>
              <a:t> </a:t>
            </a:r>
            <a:r>
              <a:rPr dirty="0" spc="295">
                <a:solidFill>
                  <a:srgbClr val="B40062"/>
                </a:solidFill>
              </a:rPr>
              <a:t>CH</a:t>
            </a:r>
            <a:r>
              <a:rPr dirty="0" spc="-265">
                <a:solidFill>
                  <a:srgbClr val="B40062"/>
                </a:solidFill>
              </a:rPr>
              <a:t> </a:t>
            </a:r>
            <a:r>
              <a:rPr dirty="0">
                <a:solidFill>
                  <a:srgbClr val="B40062"/>
                </a:solidFill>
              </a:rPr>
              <a:t>E</a:t>
            </a:r>
            <a:r>
              <a:rPr dirty="0" spc="-330">
                <a:solidFill>
                  <a:srgbClr val="B40062"/>
                </a:solidFill>
              </a:rPr>
              <a:t> </a:t>
            </a:r>
            <a:r>
              <a:rPr dirty="0">
                <a:solidFill>
                  <a:srgbClr val="B40062"/>
                </a:solidFill>
              </a:rPr>
              <a:t>R</a:t>
            </a:r>
            <a:r>
              <a:rPr dirty="0" spc="-300">
                <a:solidFill>
                  <a:srgbClr val="B40062"/>
                </a:solidFill>
              </a:rPr>
              <a:t> </a:t>
            </a:r>
            <a:r>
              <a:rPr dirty="0" spc="260">
                <a:solidFill>
                  <a:srgbClr val="B40062"/>
                </a:solidFill>
              </a:rPr>
              <a:t>CH</a:t>
            </a:r>
            <a:r>
              <a:rPr dirty="0" spc="-270">
                <a:solidFill>
                  <a:srgbClr val="B40062"/>
                </a:solidFill>
              </a:rPr>
              <a:t> </a:t>
            </a:r>
            <a:r>
              <a:rPr dirty="0" spc="-50">
                <a:solidFill>
                  <a:srgbClr val="B40062"/>
                </a:solidFill>
              </a:rPr>
              <a:t>E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4669154" y="6228715"/>
            <a:ext cx="29991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3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2025-</a:t>
            </a:r>
            <a:r>
              <a:rPr dirty="0" sz="1800" spc="-75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55570" y="2318067"/>
            <a:ext cx="9474835" cy="22174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5715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Times New Roman"/>
                <a:cs typeface="Times New Roman"/>
              </a:rPr>
              <a:t>Notre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contribution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examinera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les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thématiques,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revendications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messages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dans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les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textes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rap </a:t>
            </a:r>
            <a:r>
              <a:rPr dirty="0" sz="1800" spc="-10">
                <a:latin typeface="Times New Roman"/>
                <a:cs typeface="Times New Roman"/>
              </a:rPr>
              <a:t>gambien.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dirty="0" sz="1800">
                <a:latin typeface="Times New Roman"/>
                <a:cs typeface="Times New Roman"/>
              </a:rPr>
              <a:t>Notre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corpus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essentiellement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clips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textes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transcrits,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trois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artistes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gambiens</a:t>
            </a:r>
            <a:endParaRPr sz="1800">
              <a:latin typeface="Times New Roman"/>
              <a:cs typeface="Times New Roman"/>
            </a:endParaRPr>
          </a:p>
          <a:p>
            <a:pPr marL="12700" marR="23495">
              <a:lnSpc>
                <a:spcPts val="2180"/>
              </a:lnSpc>
              <a:spcBef>
                <a:spcPts val="70"/>
              </a:spcBef>
            </a:pPr>
            <a:r>
              <a:rPr dirty="0" sz="1800" spc="-10">
                <a:latin typeface="Times New Roman"/>
                <a:cs typeface="Times New Roman"/>
              </a:rPr>
              <a:t>(LYRICS,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BUBACARR DEM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(HAKIM) :</a:t>
            </a:r>
            <a:r>
              <a:rPr dirty="0" sz="1800" spc="4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Killer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Ace,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Nyancho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Brikama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Boyo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sur la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période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2016-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2022,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pour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mener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à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bien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notre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analyse.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ts val="213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B40062"/>
                </a:solidFill>
                <a:latin typeface="Times New Roman"/>
                <a:cs typeface="Times New Roman"/>
              </a:rPr>
              <a:t>Analyse</a:t>
            </a:r>
            <a:r>
              <a:rPr dirty="0" sz="1800" spc="5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1800" spc="-60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B40062"/>
                </a:solidFill>
                <a:latin typeface="Times New Roman"/>
                <a:cs typeface="Times New Roman"/>
              </a:rPr>
              <a:t>contenu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ts val="213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B40062"/>
                </a:solidFill>
                <a:latin typeface="Times New Roman"/>
                <a:cs typeface="Times New Roman"/>
              </a:rPr>
              <a:t>Analyse </a:t>
            </a:r>
            <a:r>
              <a:rPr dirty="0" sz="1800" spc="-10">
                <a:solidFill>
                  <a:srgbClr val="B40062"/>
                </a:solidFill>
                <a:latin typeface="Times New Roman"/>
                <a:cs typeface="Times New Roman"/>
              </a:rPr>
              <a:t>thématique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050" y="12886"/>
            <a:ext cx="1504949" cy="684511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22" y="1270"/>
                </a:lnTo>
                <a:lnTo>
                  <a:pt x="1134922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0" y="5733471"/>
            <a:ext cx="3787775" cy="1124585"/>
            <a:chOff x="0" y="5733471"/>
            <a:chExt cx="3787775" cy="1124585"/>
          </a:xfrm>
        </p:grpSpPr>
        <p:sp>
          <p:nvSpPr>
            <p:cNvPr id="6" name="object 6" descr=""/>
            <p:cNvSpPr/>
            <p:nvPr/>
          </p:nvSpPr>
          <p:spPr>
            <a:xfrm>
              <a:off x="3352" y="5733478"/>
              <a:ext cx="1510665" cy="1124585"/>
            </a:xfrm>
            <a:custGeom>
              <a:avLst/>
              <a:gdLst/>
              <a:ahLst/>
              <a:cxnLst/>
              <a:rect l="l" t="t" r="r" b="b"/>
              <a:pathLst>
                <a:path w="1510665" h="1124584">
                  <a:moveTo>
                    <a:pt x="1510195" y="1124521"/>
                  </a:moveTo>
                  <a:lnTo>
                    <a:pt x="1506550" y="1044829"/>
                  </a:lnTo>
                  <a:lnTo>
                    <a:pt x="1501635" y="997762"/>
                  </a:lnTo>
                  <a:lnTo>
                    <a:pt x="1494815" y="951280"/>
                  </a:lnTo>
                  <a:lnTo>
                    <a:pt x="1486141" y="905433"/>
                  </a:lnTo>
                  <a:lnTo>
                    <a:pt x="1475638" y="860247"/>
                  </a:lnTo>
                  <a:lnTo>
                    <a:pt x="1463370" y="815759"/>
                  </a:lnTo>
                  <a:lnTo>
                    <a:pt x="1449349" y="772033"/>
                  </a:lnTo>
                  <a:lnTo>
                    <a:pt x="1433639" y="729081"/>
                  </a:lnTo>
                  <a:lnTo>
                    <a:pt x="1416265" y="686968"/>
                  </a:lnTo>
                  <a:lnTo>
                    <a:pt x="1397266" y="645706"/>
                  </a:lnTo>
                  <a:lnTo>
                    <a:pt x="1376680" y="605358"/>
                  </a:lnTo>
                  <a:lnTo>
                    <a:pt x="1354569" y="565950"/>
                  </a:lnTo>
                  <a:lnTo>
                    <a:pt x="1330934" y="527519"/>
                  </a:lnTo>
                  <a:lnTo>
                    <a:pt x="1305852" y="490118"/>
                  </a:lnTo>
                  <a:lnTo>
                    <a:pt x="1279347" y="453771"/>
                  </a:lnTo>
                  <a:lnTo>
                    <a:pt x="1251458" y="418541"/>
                  </a:lnTo>
                  <a:lnTo>
                    <a:pt x="1222222" y="384441"/>
                  </a:lnTo>
                  <a:lnTo>
                    <a:pt x="1191679" y="351523"/>
                  </a:lnTo>
                  <a:lnTo>
                    <a:pt x="1159878" y="319824"/>
                  </a:lnTo>
                  <a:lnTo>
                    <a:pt x="1126845" y="289394"/>
                  </a:lnTo>
                  <a:lnTo>
                    <a:pt x="1092631" y="260248"/>
                  </a:lnTo>
                  <a:lnTo>
                    <a:pt x="1057275" y="232460"/>
                  </a:lnTo>
                  <a:lnTo>
                    <a:pt x="1020813" y="206032"/>
                  </a:lnTo>
                  <a:lnTo>
                    <a:pt x="983284" y="181038"/>
                  </a:lnTo>
                  <a:lnTo>
                    <a:pt x="944727" y="157492"/>
                  </a:lnTo>
                  <a:lnTo>
                    <a:pt x="905179" y="135445"/>
                  </a:lnTo>
                  <a:lnTo>
                    <a:pt x="864692" y="114935"/>
                  </a:lnTo>
                  <a:lnTo>
                    <a:pt x="823290" y="95999"/>
                  </a:lnTo>
                  <a:lnTo>
                    <a:pt x="781024" y="78689"/>
                  </a:lnTo>
                  <a:lnTo>
                    <a:pt x="737920" y="63017"/>
                  </a:lnTo>
                  <a:lnTo>
                    <a:pt x="694042" y="49060"/>
                  </a:lnTo>
                  <a:lnTo>
                    <a:pt x="649414" y="36817"/>
                  </a:lnTo>
                  <a:lnTo>
                    <a:pt x="604062" y="26365"/>
                  </a:lnTo>
                  <a:lnTo>
                    <a:pt x="558050" y="17716"/>
                  </a:lnTo>
                  <a:lnTo>
                    <a:pt x="511416" y="10922"/>
                  </a:lnTo>
                  <a:lnTo>
                    <a:pt x="464185" y="6019"/>
                  </a:lnTo>
                  <a:lnTo>
                    <a:pt x="416394" y="3048"/>
                  </a:lnTo>
                  <a:lnTo>
                    <a:pt x="375234" y="2197"/>
                  </a:lnTo>
                  <a:lnTo>
                    <a:pt x="375234" y="1270"/>
                  </a:lnTo>
                  <a:lnTo>
                    <a:pt x="423100" y="1270"/>
                  </a:lnTo>
                  <a:lnTo>
                    <a:pt x="423100" y="0"/>
                  </a:lnTo>
                  <a:lnTo>
                    <a:pt x="313118" y="0"/>
                  </a:lnTo>
                  <a:lnTo>
                    <a:pt x="313118" y="1270"/>
                  </a:lnTo>
                  <a:lnTo>
                    <a:pt x="360972" y="1270"/>
                  </a:lnTo>
                  <a:lnTo>
                    <a:pt x="360972" y="2197"/>
                  </a:lnTo>
                  <a:lnTo>
                    <a:pt x="319811" y="3048"/>
                  </a:lnTo>
                  <a:lnTo>
                    <a:pt x="272034" y="6019"/>
                  </a:lnTo>
                  <a:lnTo>
                    <a:pt x="224802" y="10922"/>
                  </a:lnTo>
                  <a:lnTo>
                    <a:pt x="178168" y="17716"/>
                  </a:lnTo>
                  <a:lnTo>
                    <a:pt x="132156" y="26365"/>
                  </a:lnTo>
                  <a:lnTo>
                    <a:pt x="86817" y="36817"/>
                  </a:lnTo>
                  <a:lnTo>
                    <a:pt x="42189" y="49060"/>
                  </a:lnTo>
                  <a:lnTo>
                    <a:pt x="0" y="62484"/>
                  </a:lnTo>
                  <a:lnTo>
                    <a:pt x="0" y="1124521"/>
                  </a:lnTo>
                  <a:lnTo>
                    <a:pt x="1510195" y="112452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5734062"/>
              <a:ext cx="3787775" cy="1123950"/>
            </a:xfrm>
            <a:custGeom>
              <a:avLst/>
              <a:gdLst/>
              <a:ahLst/>
              <a:cxnLst/>
              <a:rect l="l" t="t" r="r" b="b"/>
              <a:pathLst>
                <a:path w="3787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3787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  <a:path w="3787775" h="1123950">
                  <a:moveTo>
                    <a:pt x="2654046" y="0"/>
                  </a:moveTo>
                  <a:lnTo>
                    <a:pt x="2554236" y="0"/>
                  </a:lnTo>
                  <a:lnTo>
                    <a:pt x="2511171" y="4457"/>
                  </a:lnTo>
                  <a:lnTo>
                    <a:pt x="2464638" y="11226"/>
                  </a:lnTo>
                  <a:lnTo>
                    <a:pt x="2418740" y="19850"/>
                  </a:lnTo>
                  <a:lnTo>
                    <a:pt x="2373503" y="30264"/>
                  </a:lnTo>
                  <a:lnTo>
                    <a:pt x="2328976" y="42456"/>
                  </a:lnTo>
                  <a:lnTo>
                    <a:pt x="2285187" y="56375"/>
                  </a:lnTo>
                  <a:lnTo>
                    <a:pt x="2242197" y="71983"/>
                  </a:lnTo>
                  <a:lnTo>
                    <a:pt x="2200033" y="89242"/>
                  </a:lnTo>
                  <a:lnTo>
                    <a:pt x="2158733" y="108115"/>
                  </a:lnTo>
                  <a:lnTo>
                    <a:pt x="2118334" y="128549"/>
                  </a:lnTo>
                  <a:lnTo>
                    <a:pt x="2078875" y="150520"/>
                  </a:lnTo>
                  <a:lnTo>
                    <a:pt x="2040407" y="173977"/>
                  </a:lnTo>
                  <a:lnTo>
                    <a:pt x="2002967" y="198894"/>
                  </a:lnTo>
                  <a:lnTo>
                    <a:pt x="1966595" y="225221"/>
                  </a:lnTo>
                  <a:lnTo>
                    <a:pt x="1931314" y="252920"/>
                  </a:lnTo>
                  <a:lnTo>
                    <a:pt x="1897176" y="281952"/>
                  </a:lnTo>
                  <a:lnTo>
                    <a:pt x="1864233" y="312280"/>
                  </a:lnTo>
                  <a:lnTo>
                    <a:pt x="1832495" y="343865"/>
                  </a:lnTo>
                  <a:lnTo>
                    <a:pt x="1802028" y="376669"/>
                  </a:lnTo>
                  <a:lnTo>
                    <a:pt x="1772856" y="410641"/>
                  </a:lnTo>
                  <a:lnTo>
                    <a:pt x="1745030" y="445757"/>
                  </a:lnTo>
                  <a:lnTo>
                    <a:pt x="1718589" y="481977"/>
                  </a:lnTo>
                  <a:lnTo>
                    <a:pt x="1693557" y="519252"/>
                  </a:lnTo>
                  <a:lnTo>
                    <a:pt x="1669986" y="557542"/>
                  </a:lnTo>
                  <a:lnTo>
                    <a:pt x="1647926" y="596811"/>
                  </a:lnTo>
                  <a:lnTo>
                    <a:pt x="1627390" y="637019"/>
                  </a:lnTo>
                  <a:lnTo>
                    <a:pt x="1608442" y="678141"/>
                  </a:lnTo>
                  <a:lnTo>
                    <a:pt x="1591106" y="720115"/>
                  </a:lnTo>
                  <a:lnTo>
                    <a:pt x="1575422" y="762914"/>
                  </a:lnTo>
                  <a:lnTo>
                    <a:pt x="1561439" y="806488"/>
                  </a:lnTo>
                  <a:lnTo>
                    <a:pt x="1549196" y="850811"/>
                  </a:lnTo>
                  <a:lnTo>
                    <a:pt x="1538719" y="895845"/>
                  </a:lnTo>
                  <a:lnTo>
                    <a:pt x="1530070" y="941539"/>
                  </a:lnTo>
                  <a:lnTo>
                    <a:pt x="1523263" y="987856"/>
                  </a:lnTo>
                  <a:lnTo>
                    <a:pt x="1518361" y="1034757"/>
                  </a:lnTo>
                  <a:lnTo>
                    <a:pt x="1515389" y="1082205"/>
                  </a:lnTo>
                  <a:lnTo>
                    <a:pt x="1514563" y="1121333"/>
                  </a:lnTo>
                  <a:lnTo>
                    <a:pt x="1514513" y="1123937"/>
                  </a:lnTo>
                  <a:lnTo>
                    <a:pt x="1632127" y="1123937"/>
                  </a:lnTo>
                  <a:lnTo>
                    <a:pt x="1703882" y="1114564"/>
                  </a:lnTo>
                  <a:lnTo>
                    <a:pt x="1749793" y="1105941"/>
                  </a:lnTo>
                  <a:lnTo>
                    <a:pt x="1795030" y="1095514"/>
                  </a:lnTo>
                  <a:lnTo>
                    <a:pt x="1839556" y="1083322"/>
                  </a:lnTo>
                  <a:lnTo>
                    <a:pt x="1883333" y="1069403"/>
                  </a:lnTo>
                  <a:lnTo>
                    <a:pt x="1926323" y="1053795"/>
                  </a:lnTo>
                  <a:lnTo>
                    <a:pt x="1968500" y="1036548"/>
                  </a:lnTo>
                  <a:lnTo>
                    <a:pt x="2009800" y="1017676"/>
                  </a:lnTo>
                  <a:lnTo>
                    <a:pt x="2050199" y="997242"/>
                  </a:lnTo>
                  <a:lnTo>
                    <a:pt x="2089645" y="975271"/>
                  </a:lnTo>
                  <a:lnTo>
                    <a:pt x="2128113" y="951814"/>
                  </a:lnTo>
                  <a:lnTo>
                    <a:pt x="2165553" y="926896"/>
                  </a:lnTo>
                  <a:lnTo>
                    <a:pt x="2201938" y="900569"/>
                  </a:lnTo>
                  <a:lnTo>
                    <a:pt x="2237219" y="872871"/>
                  </a:lnTo>
                  <a:lnTo>
                    <a:pt x="2271344" y="843838"/>
                  </a:lnTo>
                  <a:lnTo>
                    <a:pt x="2304300" y="813498"/>
                  </a:lnTo>
                  <a:lnTo>
                    <a:pt x="2336025" y="781913"/>
                  </a:lnTo>
                  <a:lnTo>
                    <a:pt x="2366492" y="749122"/>
                  </a:lnTo>
                  <a:lnTo>
                    <a:pt x="2395664" y="715137"/>
                  </a:lnTo>
                  <a:lnTo>
                    <a:pt x="2423490" y="680021"/>
                  </a:lnTo>
                  <a:lnTo>
                    <a:pt x="2449944" y="643813"/>
                  </a:lnTo>
                  <a:lnTo>
                    <a:pt x="2474963" y="606539"/>
                  </a:lnTo>
                  <a:lnTo>
                    <a:pt x="2498534" y="568248"/>
                  </a:lnTo>
                  <a:lnTo>
                    <a:pt x="2520607" y="528980"/>
                  </a:lnTo>
                  <a:lnTo>
                    <a:pt x="2541130" y="488759"/>
                  </a:lnTo>
                  <a:lnTo>
                    <a:pt x="2560091" y="447649"/>
                  </a:lnTo>
                  <a:lnTo>
                    <a:pt x="2577427" y="405676"/>
                  </a:lnTo>
                  <a:lnTo>
                    <a:pt x="2593098" y="362877"/>
                  </a:lnTo>
                  <a:lnTo>
                    <a:pt x="2607081" y="319303"/>
                  </a:lnTo>
                  <a:lnTo>
                    <a:pt x="2619337" y="274980"/>
                  </a:lnTo>
                  <a:lnTo>
                    <a:pt x="2629801" y="229946"/>
                  </a:lnTo>
                  <a:lnTo>
                    <a:pt x="2638463" y="184251"/>
                  </a:lnTo>
                  <a:lnTo>
                    <a:pt x="2645257" y="137934"/>
                  </a:lnTo>
                  <a:lnTo>
                    <a:pt x="2650172" y="91033"/>
                  </a:lnTo>
                  <a:lnTo>
                    <a:pt x="2653144" y="43573"/>
                  </a:lnTo>
                  <a:lnTo>
                    <a:pt x="2653957" y="4457"/>
                  </a:lnTo>
                  <a:lnTo>
                    <a:pt x="2654046" y="0"/>
                  </a:lnTo>
                  <a:close/>
                </a:path>
                <a:path w="3787775" h="1123950">
                  <a:moveTo>
                    <a:pt x="3787470" y="1123937"/>
                  </a:moveTo>
                  <a:lnTo>
                    <a:pt x="3786594" y="1082370"/>
                  </a:lnTo>
                  <a:lnTo>
                    <a:pt x="3783647" y="1035075"/>
                  </a:lnTo>
                  <a:lnTo>
                    <a:pt x="3778770" y="988326"/>
                  </a:lnTo>
                  <a:lnTo>
                    <a:pt x="3772014" y="942149"/>
                  </a:lnTo>
                  <a:lnTo>
                    <a:pt x="3763416" y="896594"/>
                  </a:lnTo>
                  <a:lnTo>
                    <a:pt x="3753015" y="851712"/>
                  </a:lnTo>
                  <a:lnTo>
                    <a:pt x="3740835" y="807516"/>
                  </a:lnTo>
                  <a:lnTo>
                    <a:pt x="3726942" y="764070"/>
                  </a:lnTo>
                  <a:lnTo>
                    <a:pt x="3711371" y="721385"/>
                  </a:lnTo>
                  <a:lnTo>
                    <a:pt x="3694138" y="679526"/>
                  </a:lnTo>
                  <a:lnTo>
                    <a:pt x="3675303" y="638517"/>
                  </a:lnTo>
                  <a:lnTo>
                    <a:pt x="3654907" y="598411"/>
                  </a:lnTo>
                  <a:lnTo>
                    <a:pt x="3632974" y="559231"/>
                  </a:lnTo>
                  <a:lnTo>
                    <a:pt x="3609543" y="521017"/>
                  </a:lnTo>
                  <a:lnTo>
                    <a:pt x="3584676" y="483819"/>
                  </a:lnTo>
                  <a:lnTo>
                    <a:pt x="3558387" y="447675"/>
                  </a:lnTo>
                  <a:lnTo>
                    <a:pt x="3530727" y="412610"/>
                  </a:lnTo>
                  <a:lnTo>
                    <a:pt x="3501733" y="378688"/>
                  </a:lnTo>
                  <a:lnTo>
                    <a:pt x="3471443" y="345922"/>
                  </a:lnTo>
                  <a:lnTo>
                    <a:pt x="3439909" y="314363"/>
                  </a:lnTo>
                  <a:lnTo>
                    <a:pt x="3407143" y="284048"/>
                  </a:lnTo>
                  <a:lnTo>
                    <a:pt x="3373209" y="255016"/>
                  </a:lnTo>
                  <a:lnTo>
                    <a:pt x="3338131" y="227304"/>
                  </a:lnTo>
                  <a:lnTo>
                    <a:pt x="3301962" y="200952"/>
                  </a:lnTo>
                  <a:lnTo>
                    <a:pt x="3264725" y="176009"/>
                  </a:lnTo>
                  <a:lnTo>
                    <a:pt x="3226473" y="152501"/>
                  </a:lnTo>
                  <a:lnTo>
                    <a:pt x="3187242" y="130479"/>
                  </a:lnTo>
                  <a:lnTo>
                    <a:pt x="3147072" y="109969"/>
                  </a:lnTo>
                  <a:lnTo>
                    <a:pt x="3105988" y="91008"/>
                  </a:lnTo>
                  <a:lnTo>
                    <a:pt x="3064040" y="73647"/>
                  </a:lnTo>
                  <a:lnTo>
                    <a:pt x="3021279" y="57924"/>
                  </a:lnTo>
                  <a:lnTo>
                    <a:pt x="2977718" y="43878"/>
                  </a:lnTo>
                  <a:lnTo>
                    <a:pt x="2933420" y="31534"/>
                  </a:lnTo>
                  <a:lnTo>
                    <a:pt x="2888411" y="20942"/>
                  </a:lnTo>
                  <a:lnTo>
                    <a:pt x="2842742" y="12141"/>
                  </a:lnTo>
                  <a:lnTo>
                    <a:pt x="2796438" y="5181"/>
                  </a:lnTo>
                  <a:lnTo>
                    <a:pt x="2749537" y="0"/>
                  </a:lnTo>
                  <a:lnTo>
                    <a:pt x="2654236" y="0"/>
                  </a:lnTo>
                  <a:lnTo>
                    <a:pt x="2655138" y="43434"/>
                  </a:lnTo>
                  <a:lnTo>
                    <a:pt x="2658084" y="90728"/>
                  </a:lnTo>
                  <a:lnTo>
                    <a:pt x="2662961" y="137477"/>
                  </a:lnTo>
                  <a:lnTo>
                    <a:pt x="2669717" y="183654"/>
                  </a:lnTo>
                  <a:lnTo>
                    <a:pt x="2678315" y="229196"/>
                  </a:lnTo>
                  <a:lnTo>
                    <a:pt x="2688729" y="274091"/>
                  </a:lnTo>
                  <a:lnTo>
                    <a:pt x="2700896" y="318274"/>
                  </a:lnTo>
                  <a:lnTo>
                    <a:pt x="2714790" y="361734"/>
                  </a:lnTo>
                  <a:lnTo>
                    <a:pt x="2730373" y="404406"/>
                  </a:lnTo>
                  <a:lnTo>
                    <a:pt x="2747594" y="446265"/>
                  </a:lnTo>
                  <a:lnTo>
                    <a:pt x="2766428" y="487273"/>
                  </a:lnTo>
                  <a:lnTo>
                    <a:pt x="2786837" y="527380"/>
                  </a:lnTo>
                  <a:lnTo>
                    <a:pt x="2808770" y="566559"/>
                  </a:lnTo>
                  <a:lnTo>
                    <a:pt x="2832189" y="604761"/>
                  </a:lnTo>
                  <a:lnTo>
                    <a:pt x="2857068" y="641959"/>
                  </a:lnTo>
                  <a:lnTo>
                    <a:pt x="2883357" y="678103"/>
                  </a:lnTo>
                  <a:lnTo>
                    <a:pt x="2911017" y="713168"/>
                  </a:lnTo>
                  <a:lnTo>
                    <a:pt x="2940012" y="747090"/>
                  </a:lnTo>
                  <a:lnTo>
                    <a:pt x="2970288" y="779856"/>
                  </a:lnTo>
                  <a:lnTo>
                    <a:pt x="3001835" y="811415"/>
                  </a:lnTo>
                  <a:lnTo>
                    <a:pt x="3034601" y="841730"/>
                  </a:lnTo>
                  <a:lnTo>
                    <a:pt x="3068536" y="870762"/>
                  </a:lnTo>
                  <a:lnTo>
                    <a:pt x="3103613" y="898474"/>
                  </a:lnTo>
                  <a:lnTo>
                    <a:pt x="3139783" y="924814"/>
                  </a:lnTo>
                  <a:lnTo>
                    <a:pt x="3177019" y="949769"/>
                  </a:lnTo>
                  <a:lnTo>
                    <a:pt x="3215271" y="973277"/>
                  </a:lnTo>
                  <a:lnTo>
                    <a:pt x="3254502" y="995299"/>
                  </a:lnTo>
                  <a:lnTo>
                    <a:pt x="3294684" y="1015809"/>
                  </a:lnTo>
                  <a:lnTo>
                    <a:pt x="3335756" y="1034770"/>
                  </a:lnTo>
                  <a:lnTo>
                    <a:pt x="3377704" y="1052131"/>
                  </a:lnTo>
                  <a:lnTo>
                    <a:pt x="3420465" y="1067854"/>
                  </a:lnTo>
                  <a:lnTo>
                    <a:pt x="3464026" y="1081913"/>
                  </a:lnTo>
                  <a:lnTo>
                    <a:pt x="3508324" y="1094257"/>
                  </a:lnTo>
                  <a:lnTo>
                    <a:pt x="3553333" y="1104849"/>
                  </a:lnTo>
                  <a:lnTo>
                    <a:pt x="3599002" y="1113650"/>
                  </a:lnTo>
                  <a:lnTo>
                    <a:pt x="3645306" y="1120622"/>
                  </a:lnTo>
                  <a:lnTo>
                    <a:pt x="3675875" y="1123937"/>
                  </a:lnTo>
                  <a:lnTo>
                    <a:pt x="3787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520700">
              <a:lnSpc>
                <a:spcPct val="100000"/>
              </a:lnSpc>
              <a:spcBef>
                <a:spcPts val="125"/>
              </a:spcBef>
              <a:tabLst>
                <a:tab pos="1931670" algn="l"/>
                <a:tab pos="5136515" algn="l"/>
                <a:tab pos="5821680" algn="l"/>
                <a:tab pos="7578725" algn="l"/>
              </a:tabLst>
            </a:pPr>
            <a:r>
              <a:rPr dirty="0" spc="-20"/>
              <a:t>A</a:t>
            </a:r>
            <a:r>
              <a:rPr dirty="0" spc="-280"/>
              <a:t> </a:t>
            </a:r>
            <a:r>
              <a:rPr dirty="0" spc="220"/>
              <a:t>NALYSE</a:t>
            </a:r>
            <a:r>
              <a:rPr dirty="0"/>
              <a:t>	</a:t>
            </a:r>
            <a:r>
              <a:rPr dirty="0" spc="270"/>
              <a:t>SO</a:t>
            </a:r>
            <a:r>
              <a:rPr dirty="0" spc="-295"/>
              <a:t> </a:t>
            </a:r>
            <a:r>
              <a:rPr dirty="0" spc="195"/>
              <a:t>C</a:t>
            </a:r>
            <a:r>
              <a:rPr dirty="0" spc="-300"/>
              <a:t> </a:t>
            </a:r>
            <a:r>
              <a:rPr dirty="0" spc="160"/>
              <a:t>IO</a:t>
            </a:r>
            <a:r>
              <a:rPr dirty="0" spc="-290"/>
              <a:t> </a:t>
            </a:r>
            <a:r>
              <a:rPr dirty="0" spc="-75"/>
              <a:t>L</a:t>
            </a:r>
            <a:r>
              <a:rPr dirty="0" spc="-285"/>
              <a:t> </a:t>
            </a:r>
            <a:r>
              <a:rPr dirty="0"/>
              <a:t>I</a:t>
            </a:r>
            <a:r>
              <a:rPr dirty="0" spc="-290"/>
              <a:t> </a:t>
            </a:r>
            <a:r>
              <a:rPr dirty="0" spc="270"/>
              <a:t>NGU</a:t>
            </a:r>
            <a:r>
              <a:rPr dirty="0" spc="-280"/>
              <a:t> </a:t>
            </a:r>
            <a:r>
              <a:rPr dirty="0" spc="170"/>
              <a:t>IST</a:t>
            </a:r>
            <a:r>
              <a:rPr dirty="0" spc="-350"/>
              <a:t> </a:t>
            </a:r>
            <a:r>
              <a:rPr dirty="0"/>
              <a:t>I</a:t>
            </a:r>
            <a:r>
              <a:rPr dirty="0" spc="-290"/>
              <a:t> </a:t>
            </a:r>
            <a:r>
              <a:rPr dirty="0" spc="70"/>
              <a:t>Q</a:t>
            </a:r>
            <a:r>
              <a:rPr dirty="0" spc="-290"/>
              <a:t> </a:t>
            </a:r>
            <a:r>
              <a:rPr dirty="0" spc="130"/>
              <a:t>UE</a:t>
            </a:r>
            <a:r>
              <a:rPr dirty="0"/>
              <a:t>	</a:t>
            </a:r>
            <a:r>
              <a:rPr dirty="0" spc="140"/>
              <a:t>D</a:t>
            </a:r>
            <a:r>
              <a:rPr dirty="0" spc="-305"/>
              <a:t> </a:t>
            </a:r>
            <a:r>
              <a:rPr dirty="0"/>
              <a:t>E</a:t>
            </a:r>
            <a:r>
              <a:rPr dirty="0" spc="-335"/>
              <a:t> </a:t>
            </a:r>
            <a:r>
              <a:rPr dirty="0" spc="130"/>
              <a:t>S</a:t>
            </a:r>
            <a:r>
              <a:rPr dirty="0"/>
              <a:t>	P</a:t>
            </a:r>
            <a:r>
              <a:rPr dirty="0" spc="-320"/>
              <a:t> </a:t>
            </a:r>
            <a:r>
              <a:rPr dirty="0"/>
              <a:t>R</a:t>
            </a:r>
            <a:r>
              <a:rPr dirty="0" spc="-295"/>
              <a:t> </a:t>
            </a:r>
            <a:r>
              <a:rPr dirty="0" spc="70"/>
              <a:t>ATI</a:t>
            </a:r>
            <a:r>
              <a:rPr dirty="0" spc="-280"/>
              <a:t> </a:t>
            </a:r>
            <a:r>
              <a:rPr dirty="0" spc="70"/>
              <a:t>Q</a:t>
            </a:r>
            <a:r>
              <a:rPr dirty="0" spc="-280"/>
              <a:t> </a:t>
            </a:r>
            <a:r>
              <a:rPr dirty="0" spc="155"/>
              <a:t>UE</a:t>
            </a:r>
            <a:r>
              <a:rPr dirty="0" spc="-245"/>
              <a:t> </a:t>
            </a:r>
            <a:r>
              <a:rPr dirty="0" spc="130"/>
              <a:t>S</a:t>
            </a:r>
            <a:r>
              <a:rPr dirty="0"/>
              <a:t>	</a:t>
            </a:r>
            <a:r>
              <a:rPr dirty="0" spc="-75"/>
              <a:t>L</a:t>
            </a:r>
            <a:r>
              <a:rPr dirty="0" spc="-290"/>
              <a:t> </a:t>
            </a:r>
            <a:r>
              <a:rPr dirty="0"/>
              <a:t>I</a:t>
            </a:r>
            <a:r>
              <a:rPr dirty="0" spc="-295"/>
              <a:t> </a:t>
            </a:r>
            <a:r>
              <a:rPr dirty="0" spc="265"/>
              <a:t>NGU</a:t>
            </a:r>
            <a:r>
              <a:rPr dirty="0" spc="-285"/>
              <a:t> </a:t>
            </a:r>
            <a:r>
              <a:rPr dirty="0" spc="195"/>
              <a:t>ISTI</a:t>
            </a:r>
            <a:r>
              <a:rPr dirty="0" spc="-295"/>
              <a:t> </a:t>
            </a:r>
            <a:r>
              <a:rPr dirty="0" spc="70"/>
              <a:t>Q</a:t>
            </a:r>
            <a:r>
              <a:rPr dirty="0" spc="-295"/>
              <a:t> </a:t>
            </a:r>
            <a:r>
              <a:rPr dirty="0" spc="155"/>
              <a:t>UE</a:t>
            </a:r>
            <a:r>
              <a:rPr dirty="0" spc="-260"/>
              <a:t> </a:t>
            </a:r>
            <a:r>
              <a:rPr dirty="0" spc="130"/>
              <a:t>S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288290" y="2332672"/>
            <a:ext cx="331533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B40062"/>
                </a:solidFill>
                <a:latin typeface="Times New Roman"/>
                <a:cs typeface="Times New Roman"/>
              </a:rPr>
              <a:t>A-</a:t>
            </a:r>
            <a:r>
              <a:rPr dirty="0" sz="2000" spc="-12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B40062"/>
                </a:solidFill>
                <a:latin typeface="Times New Roman"/>
                <a:cs typeface="Times New Roman"/>
              </a:rPr>
              <a:t>Alternance</a:t>
            </a:r>
            <a:r>
              <a:rPr dirty="0" sz="2000" spc="-4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B40062"/>
                </a:solidFill>
                <a:latin typeface="Times New Roman"/>
                <a:cs typeface="Times New Roman"/>
              </a:rPr>
              <a:t>intraphrastique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8290" y="2943288"/>
            <a:ext cx="4356735" cy="18605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Times New Roman"/>
                <a:cs typeface="Times New Roman"/>
              </a:rPr>
              <a:t>Gambia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music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tariko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(Bakuloo,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Nyancho) </a:t>
            </a:r>
            <a:r>
              <a:rPr dirty="0" sz="2000">
                <a:latin typeface="Times New Roman"/>
                <a:cs typeface="Times New Roman"/>
              </a:rPr>
              <a:t>Doku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tijeh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my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people.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(My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people, STft.Baaba)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drink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from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geebinda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.(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Gambiana,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ST)</a:t>
            </a:r>
            <a:endParaRPr sz="2000">
              <a:latin typeface="Times New Roman"/>
              <a:cs typeface="Times New Roman"/>
            </a:endParaRPr>
          </a:p>
          <a:p>
            <a:pPr marL="12700" marR="5778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eat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from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bowlibba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Gambiana,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ST) 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buy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from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syndikaa.(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Gambiana,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76850" y="2231326"/>
            <a:ext cx="4328160" cy="1870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200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Baddest</a:t>
            </a:r>
            <a:r>
              <a:rPr dirty="0" u="sng" sz="2000" spc="-6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2000" spc="-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localo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000">
                <a:latin typeface="Times New Roman"/>
                <a:cs typeface="Times New Roman"/>
              </a:rPr>
              <a:t>Ko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sosseh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sossal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kenn.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(wolof)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May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sosseh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bou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sossal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nyeup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soss.(wolof) </a:t>
            </a:r>
            <a:r>
              <a:rPr dirty="0" sz="2000">
                <a:latin typeface="Times New Roman"/>
                <a:cs typeface="Times New Roman"/>
              </a:rPr>
              <a:t>Adiyaamo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siyaata.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(mandinka)</a:t>
            </a:r>
            <a:r>
              <a:rPr dirty="0" sz="2000" spc="5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Anyokeloo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siyaata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(mandinka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>
                <a:latin typeface="Times New Roman"/>
                <a:cs typeface="Times New Roman"/>
              </a:rPr>
              <a:t>Am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baddest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localoooo.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(anglais)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76850" y="4377626"/>
            <a:ext cx="5103495" cy="1555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I'm</a:t>
            </a:r>
            <a:r>
              <a:rPr dirty="0" u="sng" sz="20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</a:t>
            </a:r>
            <a:r>
              <a:rPr dirty="0" u="sng" sz="20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victim</a:t>
            </a:r>
            <a:endParaRPr sz="2000">
              <a:latin typeface="Times New Roman"/>
              <a:cs typeface="Times New Roman"/>
            </a:endParaRPr>
          </a:p>
          <a:p>
            <a:pPr marL="12700" marR="42735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I’m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victim,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rejected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by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system.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(anglais) </a:t>
            </a:r>
            <a:r>
              <a:rPr dirty="0" sz="2000">
                <a:latin typeface="Times New Roman"/>
                <a:cs typeface="Times New Roman"/>
              </a:rPr>
              <a:t>Daniouma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digonn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dou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dalad 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(wolof)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victim.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(anglais)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It’s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supposed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transitional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justice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(anglais)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969770" y="778192"/>
            <a:ext cx="6743700" cy="1177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9060" marR="822325" indent="-86995">
              <a:lnSpc>
                <a:spcPct val="101000"/>
              </a:lnSpc>
              <a:spcBef>
                <a:spcPts val="105"/>
              </a:spcBef>
            </a:pP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Usage</a:t>
            </a:r>
            <a:r>
              <a:rPr dirty="0" sz="1550" spc="10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1550" spc="10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4</a:t>
            </a:r>
            <a:r>
              <a:rPr dirty="0" sz="1550" spc="9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langues</a:t>
            </a:r>
            <a:r>
              <a:rPr dirty="0" sz="1550" spc="114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:</a:t>
            </a:r>
            <a:r>
              <a:rPr dirty="0" sz="1550" spc="5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anglais,</a:t>
            </a:r>
            <a:r>
              <a:rPr dirty="0" sz="1550" spc="11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français</a:t>
            </a:r>
            <a:r>
              <a:rPr dirty="0" sz="1550" spc="12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(LE)</a:t>
            </a:r>
            <a:r>
              <a:rPr dirty="0" sz="1550" spc="5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/</a:t>
            </a:r>
            <a:r>
              <a:rPr dirty="0" sz="1550" spc="5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mandinka,</a:t>
            </a:r>
            <a:r>
              <a:rPr dirty="0" sz="1550" spc="114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wolof</a:t>
            </a:r>
            <a:r>
              <a:rPr dirty="0" sz="1550" spc="13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spc="-10" b="1">
                <a:solidFill>
                  <a:srgbClr val="B40062"/>
                </a:solidFill>
                <a:latin typeface="Times New Roman"/>
                <a:cs typeface="Times New Roman"/>
              </a:rPr>
              <a:t>(LLG)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Contact</a:t>
            </a:r>
            <a:r>
              <a:rPr dirty="0" sz="1550" spc="15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1550" spc="4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langues,</a:t>
            </a:r>
            <a:r>
              <a:rPr dirty="0" sz="1550" spc="14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mélange</a:t>
            </a:r>
            <a:r>
              <a:rPr dirty="0" sz="1550" spc="19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/</a:t>
            </a:r>
            <a:r>
              <a:rPr dirty="0" sz="1550" spc="8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alternances</a:t>
            </a:r>
            <a:r>
              <a:rPr dirty="0" sz="1550" spc="5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codiques</a:t>
            </a:r>
            <a:r>
              <a:rPr dirty="0" sz="1550" spc="19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-</a:t>
            </a:r>
            <a:r>
              <a:rPr dirty="0" sz="1550" spc="11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b="1">
                <a:solidFill>
                  <a:srgbClr val="B40062"/>
                </a:solidFill>
                <a:latin typeface="Times New Roman"/>
                <a:cs typeface="Times New Roman"/>
              </a:rPr>
              <a:t>codes</a:t>
            </a:r>
            <a:r>
              <a:rPr dirty="0" sz="1550" spc="8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550" spc="-10" b="1">
                <a:solidFill>
                  <a:srgbClr val="B40062"/>
                </a:solidFill>
                <a:latin typeface="Times New Roman"/>
                <a:cs typeface="Times New Roman"/>
              </a:rPr>
              <a:t>mixing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550">
              <a:latin typeface="Times New Roman"/>
              <a:cs typeface="Times New Roman"/>
            </a:endParaRPr>
          </a:p>
          <a:p>
            <a:pPr marL="3319779">
              <a:lnSpc>
                <a:spcPct val="100000"/>
              </a:lnSpc>
            </a:pPr>
            <a:r>
              <a:rPr dirty="0" sz="2000" spc="-10" b="1">
                <a:solidFill>
                  <a:srgbClr val="B40062"/>
                </a:solidFill>
                <a:latin typeface="Trebuchet MS"/>
                <a:cs typeface="Trebuchet MS"/>
              </a:rPr>
              <a:t>B-</a:t>
            </a:r>
            <a:r>
              <a:rPr dirty="0" sz="2000" spc="-180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B40062"/>
                </a:solidFill>
                <a:latin typeface="Trebuchet MS"/>
                <a:cs typeface="Trebuchet MS"/>
              </a:rPr>
              <a:t>Alternance</a:t>
            </a:r>
            <a:r>
              <a:rPr dirty="0" sz="2000" spc="-204" b="1">
                <a:solidFill>
                  <a:srgbClr val="B40062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B40062"/>
                </a:solidFill>
                <a:latin typeface="Trebuchet MS"/>
                <a:cs typeface="Trebuchet MS"/>
              </a:rPr>
              <a:t>interphrastique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011933" y="5644515"/>
            <a:ext cx="29991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3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2025-</a:t>
            </a:r>
            <a:r>
              <a:rPr dirty="0" sz="1800" spc="-75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362" y="560387"/>
            <a:ext cx="4497705" cy="334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55164" algn="l"/>
              </a:tabLst>
            </a:pPr>
            <a:r>
              <a:rPr dirty="0">
                <a:solidFill>
                  <a:srgbClr val="8B1FFF"/>
                </a:solidFill>
              </a:rPr>
              <a:t>E</a:t>
            </a:r>
            <a:r>
              <a:rPr dirty="0" spc="-330">
                <a:solidFill>
                  <a:srgbClr val="8B1FFF"/>
                </a:solidFill>
              </a:rPr>
              <a:t> </a:t>
            </a:r>
            <a:r>
              <a:rPr dirty="0" spc="130">
                <a:solidFill>
                  <a:srgbClr val="8B1FFF"/>
                </a:solidFill>
              </a:rPr>
              <a:t>ST</a:t>
            </a:r>
            <a:r>
              <a:rPr dirty="0" spc="-345">
                <a:solidFill>
                  <a:srgbClr val="8B1FFF"/>
                </a:solidFill>
              </a:rPr>
              <a:t> </a:t>
            </a:r>
            <a:r>
              <a:rPr dirty="0" spc="105">
                <a:solidFill>
                  <a:srgbClr val="8B1FFF"/>
                </a:solidFill>
              </a:rPr>
              <a:t>H</a:t>
            </a:r>
            <a:r>
              <a:rPr dirty="0" spc="-270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É</a:t>
            </a:r>
            <a:r>
              <a:rPr dirty="0" spc="-330">
                <a:solidFill>
                  <a:srgbClr val="8B1FFF"/>
                </a:solidFill>
              </a:rPr>
              <a:t> </a:t>
            </a:r>
            <a:r>
              <a:rPr dirty="0" spc="-215">
                <a:solidFill>
                  <a:srgbClr val="8B1FFF"/>
                </a:solidFill>
              </a:rPr>
              <a:t>T</a:t>
            </a:r>
            <a:r>
              <a:rPr dirty="0" spc="-265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I</a:t>
            </a:r>
            <a:r>
              <a:rPr dirty="0" spc="-290">
                <a:solidFill>
                  <a:srgbClr val="8B1FFF"/>
                </a:solidFill>
              </a:rPr>
              <a:t> </a:t>
            </a:r>
            <a:r>
              <a:rPr dirty="0" spc="175">
                <a:solidFill>
                  <a:srgbClr val="8B1FFF"/>
                </a:solidFill>
              </a:rPr>
              <a:t>QU</a:t>
            </a:r>
            <a:r>
              <a:rPr dirty="0" spc="-275">
                <a:solidFill>
                  <a:srgbClr val="8B1FFF"/>
                </a:solidFill>
              </a:rPr>
              <a:t> </a:t>
            </a:r>
            <a:r>
              <a:rPr dirty="0" spc="-50">
                <a:solidFill>
                  <a:srgbClr val="8B1FFF"/>
                </a:solidFill>
              </a:rPr>
              <a:t>E</a:t>
            </a:r>
            <a:r>
              <a:rPr dirty="0">
                <a:solidFill>
                  <a:srgbClr val="8B1FFF"/>
                </a:solidFill>
              </a:rPr>
              <a:t>	</a:t>
            </a:r>
            <a:r>
              <a:rPr dirty="0" spc="204">
                <a:solidFill>
                  <a:srgbClr val="8B1FFF"/>
                </a:solidFill>
              </a:rPr>
              <a:t>DU</a:t>
            </a:r>
            <a:r>
              <a:rPr dirty="0" spc="420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R</a:t>
            </a:r>
            <a:r>
              <a:rPr dirty="0" spc="-300">
                <a:solidFill>
                  <a:srgbClr val="8B1FFF"/>
                </a:solidFill>
              </a:rPr>
              <a:t> </a:t>
            </a:r>
            <a:r>
              <a:rPr dirty="0" spc="-20">
                <a:solidFill>
                  <a:srgbClr val="8B1FFF"/>
                </a:solidFill>
              </a:rPr>
              <a:t>A</a:t>
            </a:r>
            <a:r>
              <a:rPr dirty="0" spc="-275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P</a:t>
            </a:r>
            <a:r>
              <a:rPr dirty="0" spc="385">
                <a:solidFill>
                  <a:srgbClr val="8B1FFF"/>
                </a:solidFill>
              </a:rPr>
              <a:t> </a:t>
            </a:r>
            <a:r>
              <a:rPr dirty="0" spc="180">
                <a:solidFill>
                  <a:srgbClr val="8B1FFF"/>
                </a:solidFill>
              </a:rPr>
              <a:t>GA</a:t>
            </a:r>
            <a:r>
              <a:rPr dirty="0" spc="-275">
                <a:solidFill>
                  <a:srgbClr val="8B1FFF"/>
                </a:solidFill>
              </a:rPr>
              <a:t> </a:t>
            </a:r>
            <a:r>
              <a:rPr dirty="0" spc="215">
                <a:solidFill>
                  <a:srgbClr val="8B1FFF"/>
                </a:solidFill>
              </a:rPr>
              <a:t>MB</a:t>
            </a:r>
            <a:r>
              <a:rPr dirty="0" spc="-270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I</a:t>
            </a:r>
            <a:r>
              <a:rPr dirty="0" spc="-290">
                <a:solidFill>
                  <a:srgbClr val="8B1FFF"/>
                </a:solidFill>
              </a:rPr>
              <a:t> </a:t>
            </a:r>
            <a:r>
              <a:rPr dirty="0">
                <a:solidFill>
                  <a:srgbClr val="8B1FFF"/>
                </a:solidFill>
              </a:rPr>
              <a:t>E</a:t>
            </a:r>
            <a:r>
              <a:rPr dirty="0" spc="-330">
                <a:solidFill>
                  <a:srgbClr val="8B1FFF"/>
                </a:solidFill>
              </a:rPr>
              <a:t> </a:t>
            </a:r>
            <a:r>
              <a:rPr dirty="0" spc="70">
                <a:solidFill>
                  <a:srgbClr val="8B1FFF"/>
                </a:solidFill>
              </a:rPr>
              <a:t>N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299720" indent="-273685">
              <a:lnSpc>
                <a:spcPct val="100000"/>
              </a:lnSpc>
              <a:spcBef>
                <a:spcPts val="125"/>
              </a:spcBef>
              <a:buAutoNum type="arabicPlain"/>
              <a:tabLst>
                <a:tab pos="299720" algn="l"/>
              </a:tabLst>
            </a:pPr>
            <a:r>
              <a:rPr dirty="0"/>
              <a:t>Figures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/>
              <a:t>style</a:t>
            </a:r>
            <a:r>
              <a:rPr dirty="0" spc="459"/>
              <a:t> </a:t>
            </a:r>
            <a:r>
              <a:rPr dirty="0"/>
              <a:t>(</a:t>
            </a:r>
            <a:r>
              <a:rPr dirty="0" spc="25"/>
              <a:t> </a:t>
            </a:r>
            <a:r>
              <a:rPr dirty="0"/>
              <a:t>sonorité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20"/>
              <a:t> </a:t>
            </a:r>
            <a:r>
              <a:rPr dirty="0"/>
              <a:t>Insister</a:t>
            </a:r>
            <a:r>
              <a:rPr dirty="0" spc="-60"/>
              <a:t> </a:t>
            </a:r>
            <a:r>
              <a:rPr dirty="0"/>
              <a:t>sur</a:t>
            </a:r>
            <a:r>
              <a:rPr dirty="0" spc="-60"/>
              <a:t> </a:t>
            </a:r>
            <a:r>
              <a:rPr dirty="0"/>
              <a:t>un</a:t>
            </a:r>
            <a:r>
              <a:rPr dirty="0" spc="-60"/>
              <a:t> </a:t>
            </a:r>
            <a:r>
              <a:rPr dirty="0" spc="-10"/>
              <a:t>fait)</a:t>
            </a:r>
          </a:p>
          <a:p>
            <a:pPr lvl="1" marL="311785" indent="-285750">
              <a:lnSpc>
                <a:spcPct val="100000"/>
              </a:lnSpc>
              <a:spcBef>
                <a:spcPts val="2155"/>
              </a:spcBef>
              <a:buFont typeface="Wingdings"/>
              <a:buChar char=""/>
              <a:tabLst>
                <a:tab pos="311785" algn="l"/>
              </a:tabLst>
            </a:pPr>
            <a:r>
              <a:rPr dirty="0" sz="1800" spc="-10">
                <a:latin typeface="Times New Roman"/>
                <a:cs typeface="Times New Roman"/>
              </a:rPr>
              <a:t>Allitération</a:t>
            </a:r>
            <a:endParaRPr sz="1800">
              <a:latin typeface="Times New Roman"/>
              <a:cs typeface="Times New Roman"/>
            </a:endParaRPr>
          </a:p>
          <a:p>
            <a:pPr lvl="1" marL="311785" indent="-28575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311785" algn="l"/>
              </a:tabLst>
            </a:pPr>
            <a:r>
              <a:rPr dirty="0" sz="1800" spc="-10">
                <a:latin typeface="Times New Roman"/>
                <a:cs typeface="Times New Roman"/>
              </a:rPr>
              <a:t>Assonance</a:t>
            </a:r>
            <a:endParaRPr sz="1800">
              <a:latin typeface="Times New Roman"/>
              <a:cs typeface="Times New Roman"/>
            </a:endParaRPr>
          </a:p>
          <a:p>
            <a:pPr lvl="1" marL="311785" indent="-285750">
              <a:lnSpc>
                <a:spcPts val="2135"/>
              </a:lnSpc>
              <a:spcBef>
                <a:spcPts val="15"/>
              </a:spcBef>
              <a:buFont typeface="Wingdings"/>
              <a:buChar char=""/>
              <a:tabLst>
                <a:tab pos="311785" algn="l"/>
              </a:tabLst>
            </a:pPr>
            <a:r>
              <a:rPr dirty="0" sz="1800" spc="-10">
                <a:latin typeface="Times New Roman"/>
                <a:cs typeface="Times New Roman"/>
              </a:rPr>
              <a:t>Répétition</a:t>
            </a:r>
            <a:endParaRPr sz="1800">
              <a:latin typeface="Times New Roman"/>
              <a:cs typeface="Times New Roman"/>
            </a:endParaRPr>
          </a:p>
          <a:p>
            <a:pPr lvl="1" marL="311785" indent="-285750">
              <a:lnSpc>
                <a:spcPts val="2135"/>
              </a:lnSpc>
              <a:buFont typeface="Wingdings"/>
              <a:buChar char=""/>
              <a:tabLst>
                <a:tab pos="311785" algn="l"/>
              </a:tabLst>
            </a:pPr>
            <a:r>
              <a:rPr dirty="0" sz="1800" spc="-10">
                <a:latin typeface="Times New Roman"/>
                <a:cs typeface="Times New Roman"/>
              </a:rPr>
              <a:t>Anaphore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pc="-95">
                <a:latin typeface="Trebuchet MS"/>
                <a:cs typeface="Trebuchet MS"/>
              </a:rPr>
              <a:t>2-</a:t>
            </a:r>
            <a:r>
              <a:rPr dirty="0" spc="-145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Usage</a:t>
            </a:r>
            <a:r>
              <a:rPr dirty="0" spc="-90">
                <a:latin typeface="Trebuchet MS"/>
                <a:cs typeface="Trebuchet MS"/>
              </a:rPr>
              <a:t> </a:t>
            </a:r>
            <a:r>
              <a:rPr dirty="0" spc="-40">
                <a:latin typeface="Trebuchet MS"/>
                <a:cs typeface="Trebuchet MS"/>
              </a:rPr>
              <a:t>de</a:t>
            </a:r>
            <a:r>
              <a:rPr dirty="0" spc="-90">
                <a:latin typeface="Trebuchet MS"/>
                <a:cs typeface="Trebuchet MS"/>
              </a:rPr>
              <a:t> </a:t>
            </a:r>
            <a:r>
              <a:rPr dirty="0" spc="-85">
                <a:latin typeface="Trebuchet MS"/>
                <a:cs typeface="Trebuchet MS"/>
              </a:rPr>
              <a:t>l’argot</a:t>
            </a:r>
            <a:r>
              <a:rPr dirty="0" spc="-14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anglo-</a:t>
            </a:r>
            <a:r>
              <a:rPr dirty="0" spc="-10">
                <a:latin typeface="Trebuchet MS"/>
                <a:cs typeface="Trebuchet MS"/>
              </a:rPr>
              <a:t>américain</a:t>
            </a:r>
          </a:p>
          <a:p>
            <a:pPr marL="298450" marR="382270" indent="-286385">
              <a:lnSpc>
                <a:spcPct val="100000"/>
              </a:lnSpc>
              <a:spcBef>
                <a:spcPts val="1660"/>
              </a:spcBef>
            </a:pPr>
            <a:r>
              <a:rPr dirty="0" b="0">
                <a:solidFill>
                  <a:srgbClr val="186B23"/>
                </a:solidFill>
                <a:latin typeface="Wingdings"/>
                <a:cs typeface="Wingdings"/>
              </a:rPr>
              <a:t></a:t>
            </a:r>
            <a:r>
              <a:rPr dirty="0" spc="-80" b="0">
                <a:solidFill>
                  <a:srgbClr val="186B23"/>
                </a:solidFill>
                <a:latin typeface="Times New Roman"/>
                <a:cs typeface="Times New Roman"/>
              </a:rPr>
              <a:t> </a:t>
            </a:r>
            <a:r>
              <a:rPr dirty="0" spc="-35" b="0">
                <a:solidFill>
                  <a:srgbClr val="186B23"/>
                </a:solidFill>
                <a:latin typeface="Times New Roman"/>
                <a:cs typeface="Times New Roman"/>
              </a:rPr>
              <a:t>Yeah</a:t>
            </a:r>
            <a:r>
              <a:rPr dirty="0" spc="-5" b="0">
                <a:solidFill>
                  <a:srgbClr val="186B23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dafa</a:t>
            </a:r>
            <a:r>
              <a:rPr dirty="0" spc="-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mono,</a:t>
            </a:r>
            <a:r>
              <a:rPr dirty="0" spc="-4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mono.</a:t>
            </a:r>
            <a:r>
              <a:rPr dirty="0" spc="-4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10" b="0">
                <a:solidFill>
                  <a:srgbClr val="000000"/>
                </a:solidFill>
                <a:latin typeface="Times New Roman"/>
                <a:cs typeface="Times New Roman"/>
              </a:rPr>
              <a:t>(Killa</a:t>
            </a:r>
            <a:r>
              <a:rPr dirty="0" spc="-1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Ace,</a:t>
            </a:r>
            <a:r>
              <a:rPr dirty="0" spc="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Ku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boka</a:t>
            </a:r>
            <a:r>
              <a:rPr dirty="0" spc="-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25" b="0">
                <a:solidFill>
                  <a:srgbClr val="000000"/>
                </a:solidFill>
                <a:latin typeface="Times New Roman"/>
                <a:cs typeface="Times New Roman"/>
              </a:rPr>
              <a:t>si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geta</a:t>
            </a:r>
            <a:r>
              <a:rPr dirty="0" spc="-3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25" b="0">
                <a:solidFill>
                  <a:srgbClr val="000000"/>
                </a:solidFill>
                <a:latin typeface="Times New Roman"/>
                <a:cs typeface="Times New Roman"/>
              </a:rPr>
              <a:t>bi)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="0">
                <a:solidFill>
                  <a:srgbClr val="186B23"/>
                </a:solidFill>
                <a:latin typeface="Wingdings"/>
                <a:cs typeface="Wingdings"/>
              </a:rPr>
              <a:t></a:t>
            </a:r>
            <a:r>
              <a:rPr dirty="0" spc="-80" b="0">
                <a:solidFill>
                  <a:srgbClr val="186B23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186B23"/>
                </a:solidFill>
                <a:latin typeface="Times New Roman"/>
                <a:cs typeface="Times New Roman"/>
              </a:rPr>
              <a:t>Nigga,</a:t>
            </a:r>
            <a:r>
              <a:rPr dirty="0" spc="-15" b="0">
                <a:solidFill>
                  <a:srgbClr val="186B23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dirty="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am</a:t>
            </a:r>
            <a:r>
              <a:rPr dirty="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not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flying.</a:t>
            </a:r>
            <a:r>
              <a:rPr dirty="0" spc="-5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20" b="0">
                <a:solidFill>
                  <a:srgbClr val="000000"/>
                </a:solidFill>
                <a:latin typeface="Times New Roman"/>
                <a:cs typeface="Times New Roman"/>
              </a:rPr>
              <a:t>(ST,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baddest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localo</a:t>
            </a:r>
            <a:r>
              <a:rPr dirty="0" spc="-5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dirty="0" spc="-5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25" b="0">
                <a:solidFill>
                  <a:srgbClr val="000000"/>
                </a:solidFill>
                <a:latin typeface="Times New Roman"/>
                <a:cs typeface="Times New Roman"/>
              </a:rPr>
              <a:t>ST)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="0">
                <a:solidFill>
                  <a:srgbClr val="000000"/>
                </a:solidFill>
                <a:latin typeface="Wingdings"/>
                <a:cs typeface="Wingdings"/>
              </a:rPr>
              <a:t></a:t>
            </a:r>
            <a:r>
              <a:rPr dirty="0" spc="-9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Am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186B23"/>
                </a:solidFill>
                <a:latin typeface="Times New Roman"/>
                <a:cs typeface="Times New Roman"/>
              </a:rPr>
              <a:t>da</a:t>
            </a:r>
            <a:r>
              <a:rPr dirty="0" spc="-10" b="0">
                <a:solidFill>
                  <a:srgbClr val="186B23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baddest</a:t>
            </a:r>
            <a:r>
              <a:rPr dirty="0" spc="-4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localoooo</a:t>
            </a:r>
            <a:r>
              <a:rPr dirty="0" spc="-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20" b="0">
                <a:solidFill>
                  <a:srgbClr val="000000"/>
                </a:solidFill>
                <a:latin typeface="Times New Roman"/>
                <a:cs typeface="Times New Roman"/>
              </a:rPr>
              <a:t>(ST,</a:t>
            </a:r>
            <a:r>
              <a:rPr dirty="0" spc="-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Times New Roman"/>
                <a:cs typeface="Times New Roman"/>
              </a:rPr>
              <a:t>baddest</a:t>
            </a:r>
            <a:r>
              <a:rPr dirty="0" spc="-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10" b="0">
                <a:solidFill>
                  <a:srgbClr val="000000"/>
                </a:solidFill>
                <a:latin typeface="Times New Roman"/>
                <a:cs typeface="Times New Roman"/>
              </a:rPr>
              <a:t>localo)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75375" y="492061"/>
            <a:ext cx="5105400" cy="518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3-</a:t>
            </a:r>
            <a:r>
              <a:rPr dirty="0" sz="1800" spc="-1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Jeu</a:t>
            </a:r>
            <a:r>
              <a:rPr dirty="0" sz="1800" spc="-2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de</a:t>
            </a:r>
            <a:r>
              <a:rPr dirty="0" sz="1800" spc="2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rimes</a:t>
            </a:r>
            <a:r>
              <a:rPr dirty="0" sz="1800" spc="-2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:</a:t>
            </a:r>
            <a:r>
              <a:rPr dirty="0" sz="1800" spc="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travail</a:t>
            </a:r>
            <a:r>
              <a:rPr dirty="0" sz="1800" spc="-5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sur</a:t>
            </a:r>
            <a:r>
              <a:rPr dirty="0" sz="1800" spc="-4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la</a:t>
            </a:r>
            <a:r>
              <a:rPr dirty="0" sz="1800" spc="-1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musicalité</a:t>
            </a:r>
            <a:r>
              <a:rPr dirty="0" sz="1800" spc="30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,</a:t>
            </a:r>
            <a:r>
              <a:rPr dirty="0" sz="1800" spc="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B40062"/>
                </a:solidFill>
                <a:latin typeface="Times New Roman"/>
                <a:cs typeface="Times New Roman"/>
              </a:rPr>
              <a:t>le</a:t>
            </a:r>
            <a:r>
              <a:rPr dirty="0" sz="1800" spc="-25" b="1">
                <a:solidFill>
                  <a:srgbClr val="B40062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B40062"/>
                </a:solidFill>
                <a:latin typeface="Times New Roman"/>
                <a:cs typeface="Times New Roman"/>
              </a:rPr>
              <a:t>rythme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000" b="1">
                <a:latin typeface="Times New Roman"/>
                <a:cs typeface="Times New Roman"/>
              </a:rPr>
              <a:t>I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am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a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victim</a:t>
            </a:r>
            <a:r>
              <a:rPr dirty="0" sz="2000" spc="-10" b="1">
                <a:latin typeface="Times New Roman"/>
                <a:cs typeface="Times New Roman"/>
              </a:rPr>
              <a:t> (killa</a:t>
            </a:r>
            <a:r>
              <a:rPr dirty="0" sz="2000" spc="-130" b="1">
                <a:latin typeface="Times New Roman"/>
                <a:cs typeface="Times New Roman"/>
              </a:rPr>
              <a:t> </a:t>
            </a:r>
            <a:r>
              <a:rPr dirty="0" sz="2000" spc="-20" b="1">
                <a:latin typeface="Times New Roman"/>
                <a:cs typeface="Times New Roman"/>
              </a:rPr>
              <a:t>Ace)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It’s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supposed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transitional </a:t>
            </a:r>
            <a:r>
              <a:rPr dirty="0" sz="2000" b="1">
                <a:solidFill>
                  <a:srgbClr val="3A945F"/>
                </a:solidFill>
                <a:latin typeface="Times New Roman"/>
                <a:cs typeface="Times New Roman"/>
              </a:rPr>
              <a:t>justice</a:t>
            </a:r>
            <a:r>
              <a:rPr dirty="0" sz="2000" spc="-10" b="1">
                <a:solidFill>
                  <a:srgbClr val="3A945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3A945F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131445">
              <a:lnSpc>
                <a:spcPct val="100000"/>
              </a:lnSpc>
              <a:spcBef>
                <a:spcPts val="5"/>
              </a:spcBef>
              <a:tabLst>
                <a:tab pos="2261870" algn="l"/>
              </a:tabLst>
            </a:pPr>
            <a:r>
              <a:rPr dirty="0" sz="2000">
                <a:latin typeface="Times New Roman"/>
                <a:cs typeface="Times New Roman"/>
              </a:rPr>
              <a:t>But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this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transition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still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can’t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see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3A945F"/>
                </a:solidFill>
                <a:latin typeface="Times New Roman"/>
                <a:cs typeface="Times New Roman"/>
              </a:rPr>
              <a:t>justice</a:t>
            </a:r>
            <a:r>
              <a:rPr dirty="0" sz="2000" spc="10" b="1">
                <a:solidFill>
                  <a:srgbClr val="3A945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3A945F"/>
                </a:solidFill>
                <a:latin typeface="Times New Roman"/>
                <a:cs typeface="Times New Roman"/>
              </a:rPr>
              <a:t>. </a:t>
            </a:r>
            <a:r>
              <a:rPr dirty="0" sz="2000">
                <a:latin typeface="Times New Roman"/>
                <a:cs typeface="Times New Roman"/>
              </a:rPr>
              <a:t>Still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feeling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hopeless,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deep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down,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3A945F"/>
                </a:solidFill>
                <a:latin typeface="Times New Roman"/>
                <a:cs typeface="Times New Roman"/>
              </a:rPr>
              <a:t>degusted. </a:t>
            </a:r>
            <a:r>
              <a:rPr dirty="0" sz="2000">
                <a:latin typeface="Times New Roman"/>
                <a:cs typeface="Times New Roman"/>
              </a:rPr>
              <a:t>2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years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gone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nothing</a:t>
            </a:r>
            <a:r>
              <a:rPr dirty="0" sz="2000">
                <a:latin typeface="Times New Roman"/>
                <a:cs typeface="Times New Roman"/>
              </a:rPr>
              <a:t>	has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3A945F"/>
                </a:solidFill>
                <a:latin typeface="Times New Roman"/>
                <a:cs typeface="Times New Roman"/>
              </a:rPr>
              <a:t>discovered</a:t>
            </a:r>
            <a:r>
              <a:rPr dirty="0" sz="2000" spc="445" b="1">
                <a:solidFill>
                  <a:srgbClr val="3A945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3A945F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185670" algn="l"/>
              </a:tabLst>
            </a:pPr>
            <a:r>
              <a:rPr dirty="0" sz="2000" b="1">
                <a:latin typeface="Times New Roman"/>
                <a:cs typeface="Times New Roman"/>
              </a:rPr>
              <a:t>Ku</a:t>
            </a:r>
            <a:r>
              <a:rPr dirty="0" sz="2000" spc="-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boka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ci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deka</a:t>
            </a:r>
            <a:r>
              <a:rPr dirty="0" sz="2000" spc="-25" b="1">
                <a:latin typeface="Times New Roman"/>
                <a:cs typeface="Times New Roman"/>
              </a:rPr>
              <a:t> bi</a:t>
            </a:r>
            <a:r>
              <a:rPr dirty="0" sz="2000" b="1">
                <a:latin typeface="Times New Roman"/>
                <a:cs typeface="Times New Roman"/>
              </a:rPr>
              <a:t>	</a:t>
            </a:r>
            <a:r>
              <a:rPr dirty="0" sz="2000" spc="-10" b="1">
                <a:latin typeface="Times New Roman"/>
                <a:cs typeface="Times New Roman"/>
              </a:rPr>
              <a:t>(Killa</a:t>
            </a:r>
            <a:r>
              <a:rPr dirty="0" sz="2000" spc="-95" b="1">
                <a:latin typeface="Times New Roman"/>
                <a:cs typeface="Times New Roman"/>
              </a:rPr>
              <a:t> </a:t>
            </a:r>
            <a:r>
              <a:rPr dirty="0" sz="2000" spc="-20" b="1">
                <a:latin typeface="Times New Roman"/>
                <a:cs typeface="Times New Roman"/>
              </a:rPr>
              <a:t>Ace)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35">
                <a:latin typeface="Times New Roman"/>
                <a:cs typeface="Times New Roman"/>
              </a:rPr>
              <a:t>Yeah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dafa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mono,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mono,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Mu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lenn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3A945F"/>
                </a:solidFill>
                <a:latin typeface="Times New Roman"/>
                <a:cs typeface="Times New Roman"/>
              </a:rPr>
              <a:t>auto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auto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Nyun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, niou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sona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Di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gotto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gotto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houss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poto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-----</a:t>
            </a:r>
            <a:r>
              <a:rPr dirty="0" sz="2000" spc="-75">
                <a:latin typeface="Times New Roman"/>
                <a:cs typeface="Times New Roman"/>
              </a:rPr>
              <a:t>-</a:t>
            </a:r>
            <a:r>
              <a:rPr dirty="0" sz="2000">
                <a:latin typeface="Times New Roman"/>
                <a:cs typeface="Times New Roman"/>
              </a:rPr>
              <a:t>--</a:t>
            </a:r>
            <a:r>
              <a:rPr dirty="0" sz="2000" spc="-5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  <a:p>
            <a:pPr marL="12700" marR="1983739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Sakou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malo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it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down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A945F"/>
                </a:solidFill>
                <a:latin typeface="Times New Roman"/>
                <a:cs typeface="Times New Roman"/>
              </a:rPr>
              <a:t>now </a:t>
            </a:r>
            <a:r>
              <a:rPr dirty="0" sz="2000">
                <a:latin typeface="Times New Roman"/>
                <a:cs typeface="Times New Roman"/>
              </a:rPr>
              <a:t>Dollar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high,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50">
                <a:latin typeface="Times New Roman"/>
                <a:cs typeface="Times New Roman"/>
              </a:rPr>
              <a:t>CFA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high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Dalasi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going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3A945F"/>
                </a:solidFill>
                <a:latin typeface="Times New Roman"/>
                <a:cs typeface="Times New Roman"/>
              </a:rPr>
              <a:t>down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0834" y="6104890"/>
            <a:ext cx="256349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b="1">
                <a:latin typeface="Times New Roman"/>
                <a:cs typeface="Times New Roman"/>
              </a:rPr>
              <a:t>COLLOQUE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DICO</a:t>
            </a:r>
            <a:r>
              <a:rPr dirty="0" sz="1400" spc="3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2025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spc="-25" b="1">
                <a:latin typeface="Times New Roman"/>
                <a:cs typeface="Times New Roman"/>
              </a:rPr>
              <a:t> NMP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050" y="12886"/>
            <a:ext cx="1504949" cy="684511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22" y="1270"/>
                </a:lnTo>
                <a:lnTo>
                  <a:pt x="1134922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0" y="5733471"/>
            <a:ext cx="3787775" cy="1124585"/>
            <a:chOff x="0" y="5733471"/>
            <a:chExt cx="3787775" cy="1124585"/>
          </a:xfrm>
        </p:grpSpPr>
        <p:sp>
          <p:nvSpPr>
            <p:cNvPr id="6" name="object 6" descr=""/>
            <p:cNvSpPr/>
            <p:nvPr/>
          </p:nvSpPr>
          <p:spPr>
            <a:xfrm>
              <a:off x="3352" y="5733478"/>
              <a:ext cx="1510665" cy="1124585"/>
            </a:xfrm>
            <a:custGeom>
              <a:avLst/>
              <a:gdLst/>
              <a:ahLst/>
              <a:cxnLst/>
              <a:rect l="l" t="t" r="r" b="b"/>
              <a:pathLst>
                <a:path w="1510665" h="1124584">
                  <a:moveTo>
                    <a:pt x="1510195" y="1124521"/>
                  </a:moveTo>
                  <a:lnTo>
                    <a:pt x="1506550" y="1044829"/>
                  </a:lnTo>
                  <a:lnTo>
                    <a:pt x="1501635" y="997762"/>
                  </a:lnTo>
                  <a:lnTo>
                    <a:pt x="1494815" y="951280"/>
                  </a:lnTo>
                  <a:lnTo>
                    <a:pt x="1486141" y="905433"/>
                  </a:lnTo>
                  <a:lnTo>
                    <a:pt x="1475638" y="860247"/>
                  </a:lnTo>
                  <a:lnTo>
                    <a:pt x="1463370" y="815759"/>
                  </a:lnTo>
                  <a:lnTo>
                    <a:pt x="1449349" y="772033"/>
                  </a:lnTo>
                  <a:lnTo>
                    <a:pt x="1433639" y="729081"/>
                  </a:lnTo>
                  <a:lnTo>
                    <a:pt x="1416265" y="686968"/>
                  </a:lnTo>
                  <a:lnTo>
                    <a:pt x="1397266" y="645706"/>
                  </a:lnTo>
                  <a:lnTo>
                    <a:pt x="1376680" y="605358"/>
                  </a:lnTo>
                  <a:lnTo>
                    <a:pt x="1354569" y="565950"/>
                  </a:lnTo>
                  <a:lnTo>
                    <a:pt x="1330934" y="527519"/>
                  </a:lnTo>
                  <a:lnTo>
                    <a:pt x="1305852" y="490118"/>
                  </a:lnTo>
                  <a:lnTo>
                    <a:pt x="1279347" y="453771"/>
                  </a:lnTo>
                  <a:lnTo>
                    <a:pt x="1251458" y="418541"/>
                  </a:lnTo>
                  <a:lnTo>
                    <a:pt x="1222222" y="384441"/>
                  </a:lnTo>
                  <a:lnTo>
                    <a:pt x="1191679" y="351523"/>
                  </a:lnTo>
                  <a:lnTo>
                    <a:pt x="1159878" y="319824"/>
                  </a:lnTo>
                  <a:lnTo>
                    <a:pt x="1126845" y="289394"/>
                  </a:lnTo>
                  <a:lnTo>
                    <a:pt x="1092631" y="260248"/>
                  </a:lnTo>
                  <a:lnTo>
                    <a:pt x="1057275" y="232460"/>
                  </a:lnTo>
                  <a:lnTo>
                    <a:pt x="1020813" y="206032"/>
                  </a:lnTo>
                  <a:lnTo>
                    <a:pt x="983284" y="181038"/>
                  </a:lnTo>
                  <a:lnTo>
                    <a:pt x="944727" y="157492"/>
                  </a:lnTo>
                  <a:lnTo>
                    <a:pt x="905179" y="135445"/>
                  </a:lnTo>
                  <a:lnTo>
                    <a:pt x="864692" y="114935"/>
                  </a:lnTo>
                  <a:lnTo>
                    <a:pt x="823290" y="95999"/>
                  </a:lnTo>
                  <a:lnTo>
                    <a:pt x="781024" y="78689"/>
                  </a:lnTo>
                  <a:lnTo>
                    <a:pt x="737920" y="63017"/>
                  </a:lnTo>
                  <a:lnTo>
                    <a:pt x="694042" y="49060"/>
                  </a:lnTo>
                  <a:lnTo>
                    <a:pt x="649414" y="36817"/>
                  </a:lnTo>
                  <a:lnTo>
                    <a:pt x="604062" y="26365"/>
                  </a:lnTo>
                  <a:lnTo>
                    <a:pt x="558050" y="17716"/>
                  </a:lnTo>
                  <a:lnTo>
                    <a:pt x="511416" y="10922"/>
                  </a:lnTo>
                  <a:lnTo>
                    <a:pt x="464185" y="6019"/>
                  </a:lnTo>
                  <a:lnTo>
                    <a:pt x="416394" y="3048"/>
                  </a:lnTo>
                  <a:lnTo>
                    <a:pt x="375234" y="2197"/>
                  </a:lnTo>
                  <a:lnTo>
                    <a:pt x="375234" y="1270"/>
                  </a:lnTo>
                  <a:lnTo>
                    <a:pt x="423100" y="1270"/>
                  </a:lnTo>
                  <a:lnTo>
                    <a:pt x="423100" y="0"/>
                  </a:lnTo>
                  <a:lnTo>
                    <a:pt x="313118" y="0"/>
                  </a:lnTo>
                  <a:lnTo>
                    <a:pt x="313118" y="1270"/>
                  </a:lnTo>
                  <a:lnTo>
                    <a:pt x="360972" y="1270"/>
                  </a:lnTo>
                  <a:lnTo>
                    <a:pt x="360972" y="2197"/>
                  </a:lnTo>
                  <a:lnTo>
                    <a:pt x="319811" y="3048"/>
                  </a:lnTo>
                  <a:lnTo>
                    <a:pt x="272034" y="6019"/>
                  </a:lnTo>
                  <a:lnTo>
                    <a:pt x="224802" y="10922"/>
                  </a:lnTo>
                  <a:lnTo>
                    <a:pt x="178168" y="17716"/>
                  </a:lnTo>
                  <a:lnTo>
                    <a:pt x="132156" y="26365"/>
                  </a:lnTo>
                  <a:lnTo>
                    <a:pt x="86817" y="36817"/>
                  </a:lnTo>
                  <a:lnTo>
                    <a:pt x="42189" y="49060"/>
                  </a:lnTo>
                  <a:lnTo>
                    <a:pt x="0" y="62484"/>
                  </a:lnTo>
                  <a:lnTo>
                    <a:pt x="0" y="1124521"/>
                  </a:lnTo>
                  <a:lnTo>
                    <a:pt x="1510195" y="112452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5734062"/>
              <a:ext cx="3787775" cy="1123950"/>
            </a:xfrm>
            <a:custGeom>
              <a:avLst/>
              <a:gdLst/>
              <a:ahLst/>
              <a:cxnLst/>
              <a:rect l="l" t="t" r="r" b="b"/>
              <a:pathLst>
                <a:path w="3787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3787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  <a:path w="3787775" h="1123950">
                  <a:moveTo>
                    <a:pt x="2654046" y="0"/>
                  </a:moveTo>
                  <a:lnTo>
                    <a:pt x="2554236" y="0"/>
                  </a:lnTo>
                  <a:lnTo>
                    <a:pt x="2511171" y="4457"/>
                  </a:lnTo>
                  <a:lnTo>
                    <a:pt x="2464638" y="11226"/>
                  </a:lnTo>
                  <a:lnTo>
                    <a:pt x="2418740" y="19850"/>
                  </a:lnTo>
                  <a:lnTo>
                    <a:pt x="2373503" y="30264"/>
                  </a:lnTo>
                  <a:lnTo>
                    <a:pt x="2328976" y="42456"/>
                  </a:lnTo>
                  <a:lnTo>
                    <a:pt x="2285187" y="56375"/>
                  </a:lnTo>
                  <a:lnTo>
                    <a:pt x="2242197" y="71983"/>
                  </a:lnTo>
                  <a:lnTo>
                    <a:pt x="2200033" y="89242"/>
                  </a:lnTo>
                  <a:lnTo>
                    <a:pt x="2158733" y="108115"/>
                  </a:lnTo>
                  <a:lnTo>
                    <a:pt x="2118334" y="128549"/>
                  </a:lnTo>
                  <a:lnTo>
                    <a:pt x="2078875" y="150520"/>
                  </a:lnTo>
                  <a:lnTo>
                    <a:pt x="2040407" y="173977"/>
                  </a:lnTo>
                  <a:lnTo>
                    <a:pt x="2002967" y="198894"/>
                  </a:lnTo>
                  <a:lnTo>
                    <a:pt x="1966595" y="225221"/>
                  </a:lnTo>
                  <a:lnTo>
                    <a:pt x="1931314" y="252920"/>
                  </a:lnTo>
                  <a:lnTo>
                    <a:pt x="1897176" y="281952"/>
                  </a:lnTo>
                  <a:lnTo>
                    <a:pt x="1864233" y="312280"/>
                  </a:lnTo>
                  <a:lnTo>
                    <a:pt x="1832495" y="343865"/>
                  </a:lnTo>
                  <a:lnTo>
                    <a:pt x="1802028" y="376669"/>
                  </a:lnTo>
                  <a:lnTo>
                    <a:pt x="1772856" y="410641"/>
                  </a:lnTo>
                  <a:lnTo>
                    <a:pt x="1745030" y="445757"/>
                  </a:lnTo>
                  <a:lnTo>
                    <a:pt x="1718589" y="481977"/>
                  </a:lnTo>
                  <a:lnTo>
                    <a:pt x="1693557" y="519252"/>
                  </a:lnTo>
                  <a:lnTo>
                    <a:pt x="1669986" y="557542"/>
                  </a:lnTo>
                  <a:lnTo>
                    <a:pt x="1647926" y="596811"/>
                  </a:lnTo>
                  <a:lnTo>
                    <a:pt x="1627390" y="637019"/>
                  </a:lnTo>
                  <a:lnTo>
                    <a:pt x="1608442" y="678141"/>
                  </a:lnTo>
                  <a:lnTo>
                    <a:pt x="1591106" y="720115"/>
                  </a:lnTo>
                  <a:lnTo>
                    <a:pt x="1575422" y="762914"/>
                  </a:lnTo>
                  <a:lnTo>
                    <a:pt x="1561439" y="806488"/>
                  </a:lnTo>
                  <a:lnTo>
                    <a:pt x="1549196" y="850811"/>
                  </a:lnTo>
                  <a:lnTo>
                    <a:pt x="1538719" y="895845"/>
                  </a:lnTo>
                  <a:lnTo>
                    <a:pt x="1530070" y="941539"/>
                  </a:lnTo>
                  <a:lnTo>
                    <a:pt x="1523263" y="987856"/>
                  </a:lnTo>
                  <a:lnTo>
                    <a:pt x="1518361" y="1034757"/>
                  </a:lnTo>
                  <a:lnTo>
                    <a:pt x="1515389" y="1082205"/>
                  </a:lnTo>
                  <a:lnTo>
                    <a:pt x="1514563" y="1121333"/>
                  </a:lnTo>
                  <a:lnTo>
                    <a:pt x="1514513" y="1123937"/>
                  </a:lnTo>
                  <a:lnTo>
                    <a:pt x="1632127" y="1123937"/>
                  </a:lnTo>
                  <a:lnTo>
                    <a:pt x="1703882" y="1114564"/>
                  </a:lnTo>
                  <a:lnTo>
                    <a:pt x="1749793" y="1105941"/>
                  </a:lnTo>
                  <a:lnTo>
                    <a:pt x="1795030" y="1095514"/>
                  </a:lnTo>
                  <a:lnTo>
                    <a:pt x="1839556" y="1083322"/>
                  </a:lnTo>
                  <a:lnTo>
                    <a:pt x="1883333" y="1069403"/>
                  </a:lnTo>
                  <a:lnTo>
                    <a:pt x="1926323" y="1053795"/>
                  </a:lnTo>
                  <a:lnTo>
                    <a:pt x="1968500" y="1036548"/>
                  </a:lnTo>
                  <a:lnTo>
                    <a:pt x="2009800" y="1017676"/>
                  </a:lnTo>
                  <a:lnTo>
                    <a:pt x="2050199" y="997242"/>
                  </a:lnTo>
                  <a:lnTo>
                    <a:pt x="2089645" y="975271"/>
                  </a:lnTo>
                  <a:lnTo>
                    <a:pt x="2128113" y="951814"/>
                  </a:lnTo>
                  <a:lnTo>
                    <a:pt x="2165553" y="926896"/>
                  </a:lnTo>
                  <a:lnTo>
                    <a:pt x="2201938" y="900569"/>
                  </a:lnTo>
                  <a:lnTo>
                    <a:pt x="2237219" y="872871"/>
                  </a:lnTo>
                  <a:lnTo>
                    <a:pt x="2271344" y="843838"/>
                  </a:lnTo>
                  <a:lnTo>
                    <a:pt x="2304300" y="813498"/>
                  </a:lnTo>
                  <a:lnTo>
                    <a:pt x="2336025" y="781913"/>
                  </a:lnTo>
                  <a:lnTo>
                    <a:pt x="2366492" y="749122"/>
                  </a:lnTo>
                  <a:lnTo>
                    <a:pt x="2395664" y="715137"/>
                  </a:lnTo>
                  <a:lnTo>
                    <a:pt x="2423490" y="680021"/>
                  </a:lnTo>
                  <a:lnTo>
                    <a:pt x="2449944" y="643813"/>
                  </a:lnTo>
                  <a:lnTo>
                    <a:pt x="2474963" y="606539"/>
                  </a:lnTo>
                  <a:lnTo>
                    <a:pt x="2498534" y="568248"/>
                  </a:lnTo>
                  <a:lnTo>
                    <a:pt x="2520607" y="528980"/>
                  </a:lnTo>
                  <a:lnTo>
                    <a:pt x="2541130" y="488759"/>
                  </a:lnTo>
                  <a:lnTo>
                    <a:pt x="2560091" y="447649"/>
                  </a:lnTo>
                  <a:lnTo>
                    <a:pt x="2577427" y="405676"/>
                  </a:lnTo>
                  <a:lnTo>
                    <a:pt x="2593098" y="362877"/>
                  </a:lnTo>
                  <a:lnTo>
                    <a:pt x="2607081" y="319303"/>
                  </a:lnTo>
                  <a:lnTo>
                    <a:pt x="2619337" y="274980"/>
                  </a:lnTo>
                  <a:lnTo>
                    <a:pt x="2629801" y="229946"/>
                  </a:lnTo>
                  <a:lnTo>
                    <a:pt x="2638463" y="184251"/>
                  </a:lnTo>
                  <a:lnTo>
                    <a:pt x="2645257" y="137934"/>
                  </a:lnTo>
                  <a:lnTo>
                    <a:pt x="2650172" y="91033"/>
                  </a:lnTo>
                  <a:lnTo>
                    <a:pt x="2653144" y="43573"/>
                  </a:lnTo>
                  <a:lnTo>
                    <a:pt x="2653957" y="4457"/>
                  </a:lnTo>
                  <a:lnTo>
                    <a:pt x="2654046" y="0"/>
                  </a:lnTo>
                  <a:close/>
                </a:path>
                <a:path w="3787775" h="1123950">
                  <a:moveTo>
                    <a:pt x="3787470" y="1123937"/>
                  </a:moveTo>
                  <a:lnTo>
                    <a:pt x="3786594" y="1082370"/>
                  </a:lnTo>
                  <a:lnTo>
                    <a:pt x="3783647" y="1035075"/>
                  </a:lnTo>
                  <a:lnTo>
                    <a:pt x="3778770" y="988326"/>
                  </a:lnTo>
                  <a:lnTo>
                    <a:pt x="3772014" y="942149"/>
                  </a:lnTo>
                  <a:lnTo>
                    <a:pt x="3763416" y="896594"/>
                  </a:lnTo>
                  <a:lnTo>
                    <a:pt x="3753015" y="851712"/>
                  </a:lnTo>
                  <a:lnTo>
                    <a:pt x="3740835" y="807516"/>
                  </a:lnTo>
                  <a:lnTo>
                    <a:pt x="3726942" y="764070"/>
                  </a:lnTo>
                  <a:lnTo>
                    <a:pt x="3711371" y="721385"/>
                  </a:lnTo>
                  <a:lnTo>
                    <a:pt x="3694138" y="679526"/>
                  </a:lnTo>
                  <a:lnTo>
                    <a:pt x="3675303" y="638517"/>
                  </a:lnTo>
                  <a:lnTo>
                    <a:pt x="3654907" y="598411"/>
                  </a:lnTo>
                  <a:lnTo>
                    <a:pt x="3632974" y="559231"/>
                  </a:lnTo>
                  <a:lnTo>
                    <a:pt x="3609543" y="521017"/>
                  </a:lnTo>
                  <a:lnTo>
                    <a:pt x="3584676" y="483819"/>
                  </a:lnTo>
                  <a:lnTo>
                    <a:pt x="3558387" y="447675"/>
                  </a:lnTo>
                  <a:lnTo>
                    <a:pt x="3530727" y="412610"/>
                  </a:lnTo>
                  <a:lnTo>
                    <a:pt x="3501733" y="378688"/>
                  </a:lnTo>
                  <a:lnTo>
                    <a:pt x="3471443" y="345922"/>
                  </a:lnTo>
                  <a:lnTo>
                    <a:pt x="3439909" y="314363"/>
                  </a:lnTo>
                  <a:lnTo>
                    <a:pt x="3407143" y="284048"/>
                  </a:lnTo>
                  <a:lnTo>
                    <a:pt x="3373209" y="255016"/>
                  </a:lnTo>
                  <a:lnTo>
                    <a:pt x="3338131" y="227304"/>
                  </a:lnTo>
                  <a:lnTo>
                    <a:pt x="3301962" y="200952"/>
                  </a:lnTo>
                  <a:lnTo>
                    <a:pt x="3264725" y="176009"/>
                  </a:lnTo>
                  <a:lnTo>
                    <a:pt x="3226473" y="152501"/>
                  </a:lnTo>
                  <a:lnTo>
                    <a:pt x="3187242" y="130479"/>
                  </a:lnTo>
                  <a:lnTo>
                    <a:pt x="3147072" y="109969"/>
                  </a:lnTo>
                  <a:lnTo>
                    <a:pt x="3105988" y="91008"/>
                  </a:lnTo>
                  <a:lnTo>
                    <a:pt x="3064040" y="73647"/>
                  </a:lnTo>
                  <a:lnTo>
                    <a:pt x="3021279" y="57924"/>
                  </a:lnTo>
                  <a:lnTo>
                    <a:pt x="2977718" y="43878"/>
                  </a:lnTo>
                  <a:lnTo>
                    <a:pt x="2933420" y="31534"/>
                  </a:lnTo>
                  <a:lnTo>
                    <a:pt x="2888411" y="20942"/>
                  </a:lnTo>
                  <a:lnTo>
                    <a:pt x="2842742" y="12141"/>
                  </a:lnTo>
                  <a:lnTo>
                    <a:pt x="2796438" y="5181"/>
                  </a:lnTo>
                  <a:lnTo>
                    <a:pt x="2749537" y="0"/>
                  </a:lnTo>
                  <a:lnTo>
                    <a:pt x="2654236" y="0"/>
                  </a:lnTo>
                  <a:lnTo>
                    <a:pt x="2655138" y="43434"/>
                  </a:lnTo>
                  <a:lnTo>
                    <a:pt x="2658084" y="90728"/>
                  </a:lnTo>
                  <a:lnTo>
                    <a:pt x="2662961" y="137477"/>
                  </a:lnTo>
                  <a:lnTo>
                    <a:pt x="2669717" y="183654"/>
                  </a:lnTo>
                  <a:lnTo>
                    <a:pt x="2678315" y="229196"/>
                  </a:lnTo>
                  <a:lnTo>
                    <a:pt x="2688729" y="274091"/>
                  </a:lnTo>
                  <a:lnTo>
                    <a:pt x="2700896" y="318274"/>
                  </a:lnTo>
                  <a:lnTo>
                    <a:pt x="2714790" y="361734"/>
                  </a:lnTo>
                  <a:lnTo>
                    <a:pt x="2730373" y="404406"/>
                  </a:lnTo>
                  <a:lnTo>
                    <a:pt x="2747594" y="446265"/>
                  </a:lnTo>
                  <a:lnTo>
                    <a:pt x="2766428" y="487273"/>
                  </a:lnTo>
                  <a:lnTo>
                    <a:pt x="2786837" y="527380"/>
                  </a:lnTo>
                  <a:lnTo>
                    <a:pt x="2808770" y="566559"/>
                  </a:lnTo>
                  <a:lnTo>
                    <a:pt x="2832189" y="604761"/>
                  </a:lnTo>
                  <a:lnTo>
                    <a:pt x="2857068" y="641959"/>
                  </a:lnTo>
                  <a:lnTo>
                    <a:pt x="2883357" y="678103"/>
                  </a:lnTo>
                  <a:lnTo>
                    <a:pt x="2911017" y="713168"/>
                  </a:lnTo>
                  <a:lnTo>
                    <a:pt x="2940012" y="747090"/>
                  </a:lnTo>
                  <a:lnTo>
                    <a:pt x="2970288" y="779856"/>
                  </a:lnTo>
                  <a:lnTo>
                    <a:pt x="3001835" y="811415"/>
                  </a:lnTo>
                  <a:lnTo>
                    <a:pt x="3034601" y="841730"/>
                  </a:lnTo>
                  <a:lnTo>
                    <a:pt x="3068536" y="870762"/>
                  </a:lnTo>
                  <a:lnTo>
                    <a:pt x="3103613" y="898474"/>
                  </a:lnTo>
                  <a:lnTo>
                    <a:pt x="3139783" y="924814"/>
                  </a:lnTo>
                  <a:lnTo>
                    <a:pt x="3177019" y="949769"/>
                  </a:lnTo>
                  <a:lnTo>
                    <a:pt x="3215271" y="973277"/>
                  </a:lnTo>
                  <a:lnTo>
                    <a:pt x="3254502" y="995299"/>
                  </a:lnTo>
                  <a:lnTo>
                    <a:pt x="3294684" y="1015809"/>
                  </a:lnTo>
                  <a:lnTo>
                    <a:pt x="3335756" y="1034770"/>
                  </a:lnTo>
                  <a:lnTo>
                    <a:pt x="3377704" y="1052131"/>
                  </a:lnTo>
                  <a:lnTo>
                    <a:pt x="3420465" y="1067854"/>
                  </a:lnTo>
                  <a:lnTo>
                    <a:pt x="3464026" y="1081913"/>
                  </a:lnTo>
                  <a:lnTo>
                    <a:pt x="3508324" y="1094257"/>
                  </a:lnTo>
                  <a:lnTo>
                    <a:pt x="3553333" y="1104849"/>
                  </a:lnTo>
                  <a:lnTo>
                    <a:pt x="3599002" y="1113650"/>
                  </a:lnTo>
                  <a:lnTo>
                    <a:pt x="3645306" y="1120622"/>
                  </a:lnTo>
                  <a:lnTo>
                    <a:pt x="3675875" y="1123937"/>
                  </a:lnTo>
                  <a:lnTo>
                    <a:pt x="3787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886585" y="221932"/>
            <a:ext cx="6438265" cy="60134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445"/>
              </a:spcBef>
              <a:tabLst>
                <a:tab pos="946150" algn="l"/>
                <a:tab pos="1459865" algn="l"/>
                <a:tab pos="1987550" algn="l"/>
                <a:tab pos="2716530" algn="l"/>
                <a:tab pos="3230245" algn="l"/>
                <a:tab pos="4150360" algn="l"/>
                <a:tab pos="4697095" algn="l"/>
              </a:tabLst>
            </a:pP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T</a:t>
            </a:r>
            <a:r>
              <a:rPr dirty="0" sz="2000" spc="-20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R</a:t>
            </a:r>
            <a:r>
              <a:rPr dirty="0" sz="2000" spc="-23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A</a:t>
            </a:r>
            <a:r>
              <a:rPr dirty="0" sz="2000" spc="-15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N</a:t>
            </a:r>
            <a:r>
              <a:rPr dirty="0" sz="2000" spc="-23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S</a:t>
            </a:r>
            <a:r>
              <a:rPr dirty="0" sz="2000" spc="-19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F</a:t>
            </a:r>
            <a:r>
              <a:rPr dirty="0" sz="2000" spc="-23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E</a:t>
            </a:r>
            <a:r>
              <a:rPr dirty="0" sz="2000" spc="-19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60" b="1">
                <a:solidFill>
                  <a:srgbClr val="8F23FF"/>
                </a:solidFill>
                <a:latin typeface="Times New Roman"/>
                <a:cs typeface="Times New Roman"/>
              </a:rPr>
              <a:t>RT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S</a:t>
            </a:r>
            <a:r>
              <a:rPr dirty="0" sz="2000" spc="-19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Y</a:t>
            </a:r>
            <a:r>
              <a:rPr dirty="0" sz="2000" spc="-229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N</a:t>
            </a:r>
            <a:r>
              <a:rPr dirty="0" sz="2000" spc="-14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TA</a:t>
            </a:r>
            <a:r>
              <a:rPr dirty="0" sz="2000" spc="-15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X</a:t>
            </a:r>
            <a:r>
              <a:rPr dirty="0" sz="2000" spc="-22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I</a:t>
            </a:r>
            <a:r>
              <a:rPr dirty="0" sz="2000" spc="-229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Q</a:t>
            </a:r>
            <a:r>
              <a:rPr dirty="0" sz="2000" spc="-19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U</a:t>
            </a:r>
            <a:r>
              <a:rPr dirty="0" sz="2000" spc="-22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E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D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U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M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A</a:t>
            </a:r>
            <a:r>
              <a:rPr dirty="0" sz="2000" spc="-16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N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D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I</a:t>
            </a:r>
            <a:r>
              <a:rPr dirty="0" sz="2000" spc="-16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N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K</a:t>
            </a:r>
            <a:r>
              <a:rPr dirty="0" sz="2000" spc="-20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A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V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E</a:t>
            </a:r>
            <a:r>
              <a:rPr dirty="0" sz="2000" spc="-20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R</a:t>
            </a:r>
            <a:r>
              <a:rPr dirty="0" sz="2000" spc="-16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S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</a:t>
            </a:r>
            <a:r>
              <a:rPr dirty="0" sz="2000" spc="135" b="1">
                <a:solidFill>
                  <a:srgbClr val="8F23FF"/>
                </a:solidFill>
                <a:latin typeface="Times New Roman"/>
                <a:cs typeface="Times New Roman"/>
              </a:rPr>
              <a:t>LE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W</a:t>
            </a:r>
            <a:r>
              <a:rPr dirty="0" sz="2000" spc="-19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120" b="1">
                <a:solidFill>
                  <a:srgbClr val="8F23FF"/>
                </a:solidFill>
                <a:latin typeface="Times New Roman"/>
                <a:cs typeface="Times New Roman"/>
              </a:rPr>
              <a:t>OL</a:t>
            </a:r>
            <a:r>
              <a:rPr dirty="0" sz="2000" spc="-19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O</a:t>
            </a:r>
            <a:r>
              <a:rPr dirty="0" sz="2000" spc="-19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F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E</a:t>
            </a:r>
            <a:r>
              <a:rPr dirty="0" sz="2000" spc="-19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T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	L</a:t>
            </a:r>
            <a:r>
              <a:rPr dirty="0" sz="2000" spc="-20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'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A</a:t>
            </a:r>
            <a:r>
              <a:rPr dirty="0" sz="2000" spc="-16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N</a:t>
            </a:r>
            <a:r>
              <a:rPr dirty="0" sz="2000" spc="-240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G</a:t>
            </a:r>
            <a:r>
              <a:rPr dirty="0" sz="2000" spc="-19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114" b="1">
                <a:solidFill>
                  <a:srgbClr val="8F23FF"/>
                </a:solidFill>
                <a:latin typeface="Times New Roman"/>
                <a:cs typeface="Times New Roman"/>
              </a:rPr>
              <a:t>LA</a:t>
            </a:r>
            <a:r>
              <a:rPr dirty="0" sz="2000" spc="-16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F23FF"/>
                </a:solidFill>
                <a:latin typeface="Times New Roman"/>
                <a:cs typeface="Times New Roman"/>
              </a:rPr>
              <a:t>I</a:t>
            </a:r>
            <a:r>
              <a:rPr dirty="0" sz="2000" spc="-235" b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8F23FF"/>
                </a:solidFill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1842" y="1998281"/>
            <a:ext cx="9143365" cy="725805"/>
          </a:xfrm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12700" marR="5080">
              <a:lnSpc>
                <a:spcPts val="2630"/>
              </a:lnSpc>
              <a:spcBef>
                <a:spcPts val="395"/>
              </a:spcBef>
              <a:tabLst>
                <a:tab pos="3100705" algn="l"/>
              </a:tabLst>
            </a:pPr>
            <a:r>
              <a:rPr dirty="0" sz="2400" b="0" i="1">
                <a:solidFill>
                  <a:srgbClr val="8F23FF"/>
                </a:solidFill>
                <a:latin typeface="Times New Roman"/>
                <a:cs typeface="Times New Roman"/>
              </a:rPr>
              <a:t>Mandinkanisation</a:t>
            </a:r>
            <a:r>
              <a:rPr dirty="0" sz="2400" spc="-65" b="0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400" spc="-6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certains</a:t>
            </a:r>
            <a:r>
              <a:rPr dirty="0" sz="2400" spc="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mots étrangers</a:t>
            </a:r>
            <a:r>
              <a:rPr dirty="0" sz="2400" spc="-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par</a:t>
            </a:r>
            <a:r>
              <a:rPr dirty="0" sz="2400" spc="-2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l'adjonction</a:t>
            </a:r>
            <a:r>
              <a:rPr dirty="0" sz="2400" spc="-3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400" spc="-5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la</a:t>
            </a:r>
            <a:r>
              <a:rPr dirty="0" sz="2400" spc="-4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imes New Roman"/>
                <a:cs typeface="Times New Roman"/>
              </a:rPr>
              <a:t>règle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grammaticale</a:t>
            </a:r>
            <a:r>
              <a:rPr dirty="0" sz="2400" spc="-4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imes New Roman"/>
                <a:cs typeface="Times New Roman"/>
              </a:rPr>
              <a:t>mandinka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	pour</a:t>
            </a:r>
            <a:r>
              <a:rPr dirty="0" sz="2400" spc="-8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la</a:t>
            </a:r>
            <a:r>
              <a:rPr dirty="0" sz="2400" spc="-4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détermination</a:t>
            </a:r>
            <a:r>
              <a:rPr dirty="0" sz="2400" spc="-5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dirty="0" sz="2400" spc="-3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Denis Creissels</a:t>
            </a:r>
            <a:r>
              <a:rPr dirty="0" sz="2400" spc="-60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imes New Roman"/>
                <a:cs typeface="Times New Roman"/>
              </a:rPr>
              <a:t>(2011:3)</a:t>
            </a:r>
            <a:r>
              <a:rPr dirty="0" sz="2400" spc="25" b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13914" y="3009328"/>
            <a:ext cx="7477125" cy="1078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5408295" algn="l"/>
                <a:tab pos="6633209" algn="l"/>
              </a:tabLst>
            </a:pP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A-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Mot</a:t>
            </a:r>
            <a:r>
              <a:rPr dirty="0" sz="2400" spc="10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étranger</a:t>
            </a:r>
            <a:r>
              <a:rPr dirty="0" sz="2400" spc="-100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+</a:t>
            </a:r>
            <a:r>
              <a:rPr dirty="0" sz="2400" spc="4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suffixe</a:t>
            </a:r>
            <a:r>
              <a:rPr dirty="0" sz="2400" spc="-2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(-o)</a:t>
            </a:r>
            <a:r>
              <a:rPr dirty="0" sz="2400" spc="1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mandinka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	=</a:t>
            </a:r>
            <a:r>
              <a:rPr dirty="0" sz="2400" spc="-2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article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défini.</a:t>
            </a:r>
            <a:endParaRPr sz="24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2530"/>
              </a:spcBef>
            </a:pP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Localo,</a:t>
            </a:r>
            <a:r>
              <a:rPr dirty="0" sz="2400" spc="-40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tariko,</a:t>
            </a:r>
            <a:r>
              <a:rPr dirty="0" sz="2400" spc="-30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stylo,</a:t>
            </a:r>
            <a:r>
              <a:rPr dirty="0" sz="2400" spc="-5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tubabo,</a:t>
            </a:r>
            <a:r>
              <a:rPr dirty="0" sz="2400" spc="-35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chosano</a:t>
            </a:r>
            <a:r>
              <a:rPr dirty="0" sz="2400" spc="-10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dirty="0" sz="2400" spc="-35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404040"/>
                </a:solidFill>
                <a:latin typeface="Times New Roman"/>
                <a:cs typeface="Times New Roman"/>
              </a:rPr>
              <a:t>saluto,</a:t>
            </a:r>
            <a:r>
              <a:rPr dirty="0" sz="2400" spc="-30" b="1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 i="1">
                <a:solidFill>
                  <a:srgbClr val="404040"/>
                </a:solidFill>
                <a:latin typeface="Times New Roman"/>
                <a:cs typeface="Times New Roman"/>
              </a:rPr>
              <a:t>jambaro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45360" y="5069522"/>
            <a:ext cx="8218805" cy="114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B-</a:t>
            </a:r>
            <a:r>
              <a:rPr dirty="0" sz="2400" spc="-2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Mot 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étranger</a:t>
            </a:r>
            <a:r>
              <a:rPr dirty="0" sz="2400" spc="-114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+</a:t>
            </a:r>
            <a:r>
              <a:rPr dirty="0" sz="2400" spc="2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suffixe</a:t>
            </a:r>
            <a:r>
              <a:rPr dirty="0" sz="2400" spc="-3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(-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ol-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u) mandinka=</a:t>
            </a:r>
            <a:r>
              <a:rPr dirty="0" sz="2400" spc="10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55F3C"/>
                </a:solidFill>
                <a:latin typeface="Times New Roman"/>
                <a:cs typeface="Times New Roman"/>
              </a:rPr>
              <a:t>le</a:t>
            </a:r>
            <a:r>
              <a:rPr dirty="0" sz="2400" spc="-35" b="1">
                <a:solidFill>
                  <a:srgbClr val="255F3C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55F3C"/>
                </a:solidFill>
                <a:latin typeface="Times New Roman"/>
                <a:cs typeface="Times New Roman"/>
              </a:rPr>
              <a:t>pluriel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167130" algn="l"/>
                <a:tab pos="4521835" algn="l"/>
              </a:tabLst>
            </a:pPr>
            <a:r>
              <a:rPr dirty="0" sz="2400" spc="-10" i="1">
                <a:latin typeface="Times New Roman"/>
                <a:cs typeface="Times New Roman"/>
              </a:rPr>
              <a:t>Polisolu</a:t>
            </a:r>
            <a:r>
              <a:rPr dirty="0" sz="2400" i="1">
                <a:latin typeface="Times New Roman"/>
                <a:cs typeface="Times New Roman"/>
              </a:rPr>
              <a:t>	,</a:t>
            </a:r>
            <a:r>
              <a:rPr dirty="0" sz="2400" spc="-7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Soldierolu</a:t>
            </a:r>
            <a:r>
              <a:rPr dirty="0" sz="2400" spc="-6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,</a:t>
            </a:r>
            <a:r>
              <a:rPr dirty="0" sz="2400" spc="-7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conferensol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,</a:t>
            </a:r>
            <a:r>
              <a:rPr dirty="0" sz="2400" i="1">
                <a:latin typeface="Times New Roman"/>
                <a:cs typeface="Times New Roman"/>
              </a:rPr>
              <a:t>	Politicol</a:t>
            </a:r>
            <a:r>
              <a:rPr dirty="0" sz="2400" spc="-4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people,</a:t>
            </a:r>
            <a:r>
              <a:rPr dirty="0" sz="2400" spc="-1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Ngo’l</a:t>
            </a:r>
            <a:r>
              <a:rPr dirty="0" sz="2400" spc="-3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people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050" y="12886"/>
            <a:ext cx="1504949" cy="684511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22" y="1270"/>
                </a:lnTo>
                <a:lnTo>
                  <a:pt x="1134922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FFFFFF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0" y="5733471"/>
            <a:ext cx="3787775" cy="1124585"/>
            <a:chOff x="0" y="5733471"/>
            <a:chExt cx="3787775" cy="1124585"/>
          </a:xfrm>
        </p:grpSpPr>
        <p:sp>
          <p:nvSpPr>
            <p:cNvPr id="6" name="object 6" descr=""/>
            <p:cNvSpPr/>
            <p:nvPr/>
          </p:nvSpPr>
          <p:spPr>
            <a:xfrm>
              <a:off x="3352" y="5733478"/>
              <a:ext cx="1510665" cy="1124585"/>
            </a:xfrm>
            <a:custGeom>
              <a:avLst/>
              <a:gdLst/>
              <a:ahLst/>
              <a:cxnLst/>
              <a:rect l="l" t="t" r="r" b="b"/>
              <a:pathLst>
                <a:path w="1510665" h="1124584">
                  <a:moveTo>
                    <a:pt x="1510195" y="1124521"/>
                  </a:moveTo>
                  <a:lnTo>
                    <a:pt x="1506550" y="1044829"/>
                  </a:lnTo>
                  <a:lnTo>
                    <a:pt x="1501635" y="997762"/>
                  </a:lnTo>
                  <a:lnTo>
                    <a:pt x="1494815" y="951280"/>
                  </a:lnTo>
                  <a:lnTo>
                    <a:pt x="1486141" y="905433"/>
                  </a:lnTo>
                  <a:lnTo>
                    <a:pt x="1475638" y="860247"/>
                  </a:lnTo>
                  <a:lnTo>
                    <a:pt x="1463370" y="815759"/>
                  </a:lnTo>
                  <a:lnTo>
                    <a:pt x="1449349" y="772033"/>
                  </a:lnTo>
                  <a:lnTo>
                    <a:pt x="1433639" y="729081"/>
                  </a:lnTo>
                  <a:lnTo>
                    <a:pt x="1416265" y="686968"/>
                  </a:lnTo>
                  <a:lnTo>
                    <a:pt x="1397266" y="645706"/>
                  </a:lnTo>
                  <a:lnTo>
                    <a:pt x="1376680" y="605358"/>
                  </a:lnTo>
                  <a:lnTo>
                    <a:pt x="1354569" y="565950"/>
                  </a:lnTo>
                  <a:lnTo>
                    <a:pt x="1330934" y="527519"/>
                  </a:lnTo>
                  <a:lnTo>
                    <a:pt x="1305852" y="490118"/>
                  </a:lnTo>
                  <a:lnTo>
                    <a:pt x="1279347" y="453771"/>
                  </a:lnTo>
                  <a:lnTo>
                    <a:pt x="1251458" y="418541"/>
                  </a:lnTo>
                  <a:lnTo>
                    <a:pt x="1222222" y="384441"/>
                  </a:lnTo>
                  <a:lnTo>
                    <a:pt x="1191679" y="351523"/>
                  </a:lnTo>
                  <a:lnTo>
                    <a:pt x="1159878" y="319824"/>
                  </a:lnTo>
                  <a:lnTo>
                    <a:pt x="1126845" y="289394"/>
                  </a:lnTo>
                  <a:lnTo>
                    <a:pt x="1092631" y="260248"/>
                  </a:lnTo>
                  <a:lnTo>
                    <a:pt x="1057275" y="232460"/>
                  </a:lnTo>
                  <a:lnTo>
                    <a:pt x="1020813" y="206032"/>
                  </a:lnTo>
                  <a:lnTo>
                    <a:pt x="983284" y="181038"/>
                  </a:lnTo>
                  <a:lnTo>
                    <a:pt x="944727" y="157492"/>
                  </a:lnTo>
                  <a:lnTo>
                    <a:pt x="905179" y="135445"/>
                  </a:lnTo>
                  <a:lnTo>
                    <a:pt x="864692" y="114935"/>
                  </a:lnTo>
                  <a:lnTo>
                    <a:pt x="823290" y="95999"/>
                  </a:lnTo>
                  <a:lnTo>
                    <a:pt x="781024" y="78689"/>
                  </a:lnTo>
                  <a:lnTo>
                    <a:pt x="737920" y="63017"/>
                  </a:lnTo>
                  <a:lnTo>
                    <a:pt x="694042" y="49060"/>
                  </a:lnTo>
                  <a:lnTo>
                    <a:pt x="649414" y="36817"/>
                  </a:lnTo>
                  <a:lnTo>
                    <a:pt x="604062" y="26365"/>
                  </a:lnTo>
                  <a:lnTo>
                    <a:pt x="558050" y="17716"/>
                  </a:lnTo>
                  <a:lnTo>
                    <a:pt x="511416" y="10922"/>
                  </a:lnTo>
                  <a:lnTo>
                    <a:pt x="464185" y="6019"/>
                  </a:lnTo>
                  <a:lnTo>
                    <a:pt x="416394" y="3048"/>
                  </a:lnTo>
                  <a:lnTo>
                    <a:pt x="375234" y="2197"/>
                  </a:lnTo>
                  <a:lnTo>
                    <a:pt x="375234" y="1270"/>
                  </a:lnTo>
                  <a:lnTo>
                    <a:pt x="423100" y="1270"/>
                  </a:lnTo>
                  <a:lnTo>
                    <a:pt x="423100" y="0"/>
                  </a:lnTo>
                  <a:lnTo>
                    <a:pt x="313118" y="0"/>
                  </a:lnTo>
                  <a:lnTo>
                    <a:pt x="313118" y="1270"/>
                  </a:lnTo>
                  <a:lnTo>
                    <a:pt x="360972" y="1270"/>
                  </a:lnTo>
                  <a:lnTo>
                    <a:pt x="360972" y="2197"/>
                  </a:lnTo>
                  <a:lnTo>
                    <a:pt x="319811" y="3048"/>
                  </a:lnTo>
                  <a:lnTo>
                    <a:pt x="272034" y="6019"/>
                  </a:lnTo>
                  <a:lnTo>
                    <a:pt x="224802" y="10922"/>
                  </a:lnTo>
                  <a:lnTo>
                    <a:pt x="178168" y="17716"/>
                  </a:lnTo>
                  <a:lnTo>
                    <a:pt x="132156" y="26365"/>
                  </a:lnTo>
                  <a:lnTo>
                    <a:pt x="86817" y="36817"/>
                  </a:lnTo>
                  <a:lnTo>
                    <a:pt x="42189" y="49060"/>
                  </a:lnTo>
                  <a:lnTo>
                    <a:pt x="0" y="62484"/>
                  </a:lnTo>
                  <a:lnTo>
                    <a:pt x="0" y="1124521"/>
                  </a:lnTo>
                  <a:lnTo>
                    <a:pt x="1510195" y="1124521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5734062"/>
              <a:ext cx="3787775" cy="1123950"/>
            </a:xfrm>
            <a:custGeom>
              <a:avLst/>
              <a:gdLst/>
              <a:ahLst/>
              <a:cxnLst/>
              <a:rect l="l" t="t" r="r" b="b"/>
              <a:pathLst>
                <a:path w="3787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3787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  <a:path w="3787775" h="1123950">
                  <a:moveTo>
                    <a:pt x="2654046" y="0"/>
                  </a:moveTo>
                  <a:lnTo>
                    <a:pt x="2554236" y="0"/>
                  </a:lnTo>
                  <a:lnTo>
                    <a:pt x="2511171" y="4457"/>
                  </a:lnTo>
                  <a:lnTo>
                    <a:pt x="2464638" y="11226"/>
                  </a:lnTo>
                  <a:lnTo>
                    <a:pt x="2418740" y="19850"/>
                  </a:lnTo>
                  <a:lnTo>
                    <a:pt x="2373503" y="30264"/>
                  </a:lnTo>
                  <a:lnTo>
                    <a:pt x="2328976" y="42456"/>
                  </a:lnTo>
                  <a:lnTo>
                    <a:pt x="2285187" y="56375"/>
                  </a:lnTo>
                  <a:lnTo>
                    <a:pt x="2242197" y="71983"/>
                  </a:lnTo>
                  <a:lnTo>
                    <a:pt x="2200033" y="89242"/>
                  </a:lnTo>
                  <a:lnTo>
                    <a:pt x="2158733" y="108115"/>
                  </a:lnTo>
                  <a:lnTo>
                    <a:pt x="2118334" y="128549"/>
                  </a:lnTo>
                  <a:lnTo>
                    <a:pt x="2078875" y="150520"/>
                  </a:lnTo>
                  <a:lnTo>
                    <a:pt x="2040407" y="173977"/>
                  </a:lnTo>
                  <a:lnTo>
                    <a:pt x="2002967" y="198894"/>
                  </a:lnTo>
                  <a:lnTo>
                    <a:pt x="1966595" y="225221"/>
                  </a:lnTo>
                  <a:lnTo>
                    <a:pt x="1931314" y="252920"/>
                  </a:lnTo>
                  <a:lnTo>
                    <a:pt x="1897176" y="281952"/>
                  </a:lnTo>
                  <a:lnTo>
                    <a:pt x="1864233" y="312280"/>
                  </a:lnTo>
                  <a:lnTo>
                    <a:pt x="1832495" y="343865"/>
                  </a:lnTo>
                  <a:lnTo>
                    <a:pt x="1802028" y="376669"/>
                  </a:lnTo>
                  <a:lnTo>
                    <a:pt x="1772856" y="410641"/>
                  </a:lnTo>
                  <a:lnTo>
                    <a:pt x="1745030" y="445757"/>
                  </a:lnTo>
                  <a:lnTo>
                    <a:pt x="1718589" y="481977"/>
                  </a:lnTo>
                  <a:lnTo>
                    <a:pt x="1693557" y="519252"/>
                  </a:lnTo>
                  <a:lnTo>
                    <a:pt x="1669986" y="557542"/>
                  </a:lnTo>
                  <a:lnTo>
                    <a:pt x="1647926" y="596811"/>
                  </a:lnTo>
                  <a:lnTo>
                    <a:pt x="1627390" y="637019"/>
                  </a:lnTo>
                  <a:lnTo>
                    <a:pt x="1608442" y="678141"/>
                  </a:lnTo>
                  <a:lnTo>
                    <a:pt x="1591106" y="720115"/>
                  </a:lnTo>
                  <a:lnTo>
                    <a:pt x="1575422" y="762914"/>
                  </a:lnTo>
                  <a:lnTo>
                    <a:pt x="1561439" y="806488"/>
                  </a:lnTo>
                  <a:lnTo>
                    <a:pt x="1549196" y="850811"/>
                  </a:lnTo>
                  <a:lnTo>
                    <a:pt x="1538719" y="895845"/>
                  </a:lnTo>
                  <a:lnTo>
                    <a:pt x="1530070" y="941539"/>
                  </a:lnTo>
                  <a:lnTo>
                    <a:pt x="1523263" y="987856"/>
                  </a:lnTo>
                  <a:lnTo>
                    <a:pt x="1518361" y="1034757"/>
                  </a:lnTo>
                  <a:lnTo>
                    <a:pt x="1515389" y="1082205"/>
                  </a:lnTo>
                  <a:lnTo>
                    <a:pt x="1514563" y="1121333"/>
                  </a:lnTo>
                  <a:lnTo>
                    <a:pt x="1514513" y="1123937"/>
                  </a:lnTo>
                  <a:lnTo>
                    <a:pt x="1632127" y="1123937"/>
                  </a:lnTo>
                  <a:lnTo>
                    <a:pt x="1703882" y="1114564"/>
                  </a:lnTo>
                  <a:lnTo>
                    <a:pt x="1749793" y="1105941"/>
                  </a:lnTo>
                  <a:lnTo>
                    <a:pt x="1795030" y="1095514"/>
                  </a:lnTo>
                  <a:lnTo>
                    <a:pt x="1839556" y="1083322"/>
                  </a:lnTo>
                  <a:lnTo>
                    <a:pt x="1883333" y="1069403"/>
                  </a:lnTo>
                  <a:lnTo>
                    <a:pt x="1926323" y="1053795"/>
                  </a:lnTo>
                  <a:lnTo>
                    <a:pt x="1968500" y="1036548"/>
                  </a:lnTo>
                  <a:lnTo>
                    <a:pt x="2009800" y="1017676"/>
                  </a:lnTo>
                  <a:lnTo>
                    <a:pt x="2050199" y="997242"/>
                  </a:lnTo>
                  <a:lnTo>
                    <a:pt x="2089645" y="975271"/>
                  </a:lnTo>
                  <a:lnTo>
                    <a:pt x="2128113" y="951814"/>
                  </a:lnTo>
                  <a:lnTo>
                    <a:pt x="2165553" y="926896"/>
                  </a:lnTo>
                  <a:lnTo>
                    <a:pt x="2201938" y="900569"/>
                  </a:lnTo>
                  <a:lnTo>
                    <a:pt x="2237219" y="872871"/>
                  </a:lnTo>
                  <a:lnTo>
                    <a:pt x="2271344" y="843838"/>
                  </a:lnTo>
                  <a:lnTo>
                    <a:pt x="2304300" y="813498"/>
                  </a:lnTo>
                  <a:lnTo>
                    <a:pt x="2336025" y="781913"/>
                  </a:lnTo>
                  <a:lnTo>
                    <a:pt x="2366492" y="749122"/>
                  </a:lnTo>
                  <a:lnTo>
                    <a:pt x="2395664" y="715137"/>
                  </a:lnTo>
                  <a:lnTo>
                    <a:pt x="2423490" y="680021"/>
                  </a:lnTo>
                  <a:lnTo>
                    <a:pt x="2449944" y="643813"/>
                  </a:lnTo>
                  <a:lnTo>
                    <a:pt x="2474963" y="606539"/>
                  </a:lnTo>
                  <a:lnTo>
                    <a:pt x="2498534" y="568248"/>
                  </a:lnTo>
                  <a:lnTo>
                    <a:pt x="2520607" y="528980"/>
                  </a:lnTo>
                  <a:lnTo>
                    <a:pt x="2541130" y="488759"/>
                  </a:lnTo>
                  <a:lnTo>
                    <a:pt x="2560091" y="447649"/>
                  </a:lnTo>
                  <a:lnTo>
                    <a:pt x="2577427" y="405676"/>
                  </a:lnTo>
                  <a:lnTo>
                    <a:pt x="2593098" y="362877"/>
                  </a:lnTo>
                  <a:lnTo>
                    <a:pt x="2607081" y="319303"/>
                  </a:lnTo>
                  <a:lnTo>
                    <a:pt x="2619337" y="274980"/>
                  </a:lnTo>
                  <a:lnTo>
                    <a:pt x="2629801" y="229946"/>
                  </a:lnTo>
                  <a:lnTo>
                    <a:pt x="2638463" y="184251"/>
                  </a:lnTo>
                  <a:lnTo>
                    <a:pt x="2645257" y="137934"/>
                  </a:lnTo>
                  <a:lnTo>
                    <a:pt x="2650172" y="91033"/>
                  </a:lnTo>
                  <a:lnTo>
                    <a:pt x="2653144" y="43573"/>
                  </a:lnTo>
                  <a:lnTo>
                    <a:pt x="2653957" y="4457"/>
                  </a:lnTo>
                  <a:lnTo>
                    <a:pt x="2654046" y="0"/>
                  </a:lnTo>
                  <a:close/>
                </a:path>
                <a:path w="3787775" h="1123950">
                  <a:moveTo>
                    <a:pt x="3787470" y="1123937"/>
                  </a:moveTo>
                  <a:lnTo>
                    <a:pt x="3786594" y="1082370"/>
                  </a:lnTo>
                  <a:lnTo>
                    <a:pt x="3783647" y="1035075"/>
                  </a:lnTo>
                  <a:lnTo>
                    <a:pt x="3778770" y="988326"/>
                  </a:lnTo>
                  <a:lnTo>
                    <a:pt x="3772014" y="942149"/>
                  </a:lnTo>
                  <a:lnTo>
                    <a:pt x="3763416" y="896594"/>
                  </a:lnTo>
                  <a:lnTo>
                    <a:pt x="3753015" y="851712"/>
                  </a:lnTo>
                  <a:lnTo>
                    <a:pt x="3740835" y="807516"/>
                  </a:lnTo>
                  <a:lnTo>
                    <a:pt x="3726942" y="764070"/>
                  </a:lnTo>
                  <a:lnTo>
                    <a:pt x="3711371" y="721385"/>
                  </a:lnTo>
                  <a:lnTo>
                    <a:pt x="3694138" y="679526"/>
                  </a:lnTo>
                  <a:lnTo>
                    <a:pt x="3675303" y="638517"/>
                  </a:lnTo>
                  <a:lnTo>
                    <a:pt x="3654907" y="598411"/>
                  </a:lnTo>
                  <a:lnTo>
                    <a:pt x="3632974" y="559231"/>
                  </a:lnTo>
                  <a:lnTo>
                    <a:pt x="3609543" y="521017"/>
                  </a:lnTo>
                  <a:lnTo>
                    <a:pt x="3584676" y="483819"/>
                  </a:lnTo>
                  <a:lnTo>
                    <a:pt x="3558387" y="447675"/>
                  </a:lnTo>
                  <a:lnTo>
                    <a:pt x="3530727" y="412610"/>
                  </a:lnTo>
                  <a:lnTo>
                    <a:pt x="3501733" y="378688"/>
                  </a:lnTo>
                  <a:lnTo>
                    <a:pt x="3471443" y="345922"/>
                  </a:lnTo>
                  <a:lnTo>
                    <a:pt x="3439909" y="314363"/>
                  </a:lnTo>
                  <a:lnTo>
                    <a:pt x="3407143" y="284048"/>
                  </a:lnTo>
                  <a:lnTo>
                    <a:pt x="3373209" y="255016"/>
                  </a:lnTo>
                  <a:lnTo>
                    <a:pt x="3338131" y="227304"/>
                  </a:lnTo>
                  <a:lnTo>
                    <a:pt x="3301962" y="200952"/>
                  </a:lnTo>
                  <a:lnTo>
                    <a:pt x="3264725" y="176009"/>
                  </a:lnTo>
                  <a:lnTo>
                    <a:pt x="3226473" y="152501"/>
                  </a:lnTo>
                  <a:lnTo>
                    <a:pt x="3187242" y="130479"/>
                  </a:lnTo>
                  <a:lnTo>
                    <a:pt x="3147072" y="109969"/>
                  </a:lnTo>
                  <a:lnTo>
                    <a:pt x="3105988" y="91008"/>
                  </a:lnTo>
                  <a:lnTo>
                    <a:pt x="3064040" y="73647"/>
                  </a:lnTo>
                  <a:lnTo>
                    <a:pt x="3021279" y="57924"/>
                  </a:lnTo>
                  <a:lnTo>
                    <a:pt x="2977718" y="43878"/>
                  </a:lnTo>
                  <a:lnTo>
                    <a:pt x="2933420" y="31534"/>
                  </a:lnTo>
                  <a:lnTo>
                    <a:pt x="2888411" y="20942"/>
                  </a:lnTo>
                  <a:lnTo>
                    <a:pt x="2842742" y="12141"/>
                  </a:lnTo>
                  <a:lnTo>
                    <a:pt x="2796438" y="5181"/>
                  </a:lnTo>
                  <a:lnTo>
                    <a:pt x="2749537" y="0"/>
                  </a:lnTo>
                  <a:lnTo>
                    <a:pt x="2654236" y="0"/>
                  </a:lnTo>
                  <a:lnTo>
                    <a:pt x="2655138" y="43434"/>
                  </a:lnTo>
                  <a:lnTo>
                    <a:pt x="2658084" y="90728"/>
                  </a:lnTo>
                  <a:lnTo>
                    <a:pt x="2662961" y="137477"/>
                  </a:lnTo>
                  <a:lnTo>
                    <a:pt x="2669717" y="183654"/>
                  </a:lnTo>
                  <a:lnTo>
                    <a:pt x="2678315" y="229196"/>
                  </a:lnTo>
                  <a:lnTo>
                    <a:pt x="2688729" y="274091"/>
                  </a:lnTo>
                  <a:lnTo>
                    <a:pt x="2700896" y="318274"/>
                  </a:lnTo>
                  <a:lnTo>
                    <a:pt x="2714790" y="361734"/>
                  </a:lnTo>
                  <a:lnTo>
                    <a:pt x="2730373" y="404406"/>
                  </a:lnTo>
                  <a:lnTo>
                    <a:pt x="2747594" y="446265"/>
                  </a:lnTo>
                  <a:lnTo>
                    <a:pt x="2766428" y="487273"/>
                  </a:lnTo>
                  <a:lnTo>
                    <a:pt x="2786837" y="527380"/>
                  </a:lnTo>
                  <a:lnTo>
                    <a:pt x="2808770" y="566559"/>
                  </a:lnTo>
                  <a:lnTo>
                    <a:pt x="2832189" y="604761"/>
                  </a:lnTo>
                  <a:lnTo>
                    <a:pt x="2857068" y="641959"/>
                  </a:lnTo>
                  <a:lnTo>
                    <a:pt x="2883357" y="678103"/>
                  </a:lnTo>
                  <a:lnTo>
                    <a:pt x="2911017" y="713168"/>
                  </a:lnTo>
                  <a:lnTo>
                    <a:pt x="2940012" y="747090"/>
                  </a:lnTo>
                  <a:lnTo>
                    <a:pt x="2970288" y="779856"/>
                  </a:lnTo>
                  <a:lnTo>
                    <a:pt x="3001835" y="811415"/>
                  </a:lnTo>
                  <a:lnTo>
                    <a:pt x="3034601" y="841730"/>
                  </a:lnTo>
                  <a:lnTo>
                    <a:pt x="3068536" y="870762"/>
                  </a:lnTo>
                  <a:lnTo>
                    <a:pt x="3103613" y="898474"/>
                  </a:lnTo>
                  <a:lnTo>
                    <a:pt x="3139783" y="924814"/>
                  </a:lnTo>
                  <a:lnTo>
                    <a:pt x="3177019" y="949769"/>
                  </a:lnTo>
                  <a:lnTo>
                    <a:pt x="3215271" y="973277"/>
                  </a:lnTo>
                  <a:lnTo>
                    <a:pt x="3254502" y="995299"/>
                  </a:lnTo>
                  <a:lnTo>
                    <a:pt x="3294684" y="1015809"/>
                  </a:lnTo>
                  <a:lnTo>
                    <a:pt x="3335756" y="1034770"/>
                  </a:lnTo>
                  <a:lnTo>
                    <a:pt x="3377704" y="1052131"/>
                  </a:lnTo>
                  <a:lnTo>
                    <a:pt x="3420465" y="1067854"/>
                  </a:lnTo>
                  <a:lnTo>
                    <a:pt x="3464026" y="1081913"/>
                  </a:lnTo>
                  <a:lnTo>
                    <a:pt x="3508324" y="1094257"/>
                  </a:lnTo>
                  <a:lnTo>
                    <a:pt x="3553333" y="1104849"/>
                  </a:lnTo>
                  <a:lnTo>
                    <a:pt x="3599002" y="1113650"/>
                  </a:lnTo>
                  <a:lnTo>
                    <a:pt x="3645306" y="1120622"/>
                  </a:lnTo>
                  <a:lnTo>
                    <a:pt x="3675875" y="1123937"/>
                  </a:lnTo>
                  <a:lnTo>
                    <a:pt x="3787470" y="1123937"/>
                  </a:lnTo>
                  <a:close/>
                </a:path>
              </a:pathLst>
            </a:custGeom>
            <a:solidFill>
              <a:srgbClr val="BEDAFA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33395" y="328866"/>
            <a:ext cx="4324350" cy="334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308225" algn="l"/>
              </a:tabLst>
            </a:pPr>
            <a:r>
              <a:rPr dirty="0">
                <a:solidFill>
                  <a:srgbClr val="8F23FF"/>
                </a:solidFill>
              </a:rPr>
              <a:t>P</a:t>
            </a:r>
            <a:r>
              <a:rPr dirty="0" spc="-315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E</a:t>
            </a:r>
            <a:r>
              <a:rPr dirty="0" spc="-240">
                <a:solidFill>
                  <a:srgbClr val="8F23FF"/>
                </a:solidFill>
              </a:rPr>
              <a:t> </a:t>
            </a:r>
            <a:r>
              <a:rPr dirty="0" spc="260">
                <a:solidFill>
                  <a:srgbClr val="8F23FF"/>
                </a:solidFill>
              </a:rPr>
              <a:t>RSP</a:t>
            </a:r>
            <a:r>
              <a:rPr dirty="0" spc="-235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E</a:t>
            </a:r>
            <a:r>
              <a:rPr dirty="0" spc="-320">
                <a:solidFill>
                  <a:srgbClr val="8F23FF"/>
                </a:solidFill>
              </a:rPr>
              <a:t> </a:t>
            </a:r>
            <a:r>
              <a:rPr dirty="0" spc="100">
                <a:solidFill>
                  <a:srgbClr val="8F23FF"/>
                </a:solidFill>
              </a:rPr>
              <a:t>CT</a:t>
            </a:r>
            <a:r>
              <a:rPr dirty="0" spc="-340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I</a:t>
            </a:r>
            <a:r>
              <a:rPr dirty="0" spc="-280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V</a:t>
            </a:r>
            <a:r>
              <a:rPr dirty="0" spc="-254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E</a:t>
            </a:r>
            <a:r>
              <a:rPr dirty="0" spc="-325">
                <a:solidFill>
                  <a:srgbClr val="8F23FF"/>
                </a:solidFill>
              </a:rPr>
              <a:t> </a:t>
            </a:r>
            <a:r>
              <a:rPr dirty="0" spc="130">
                <a:solidFill>
                  <a:srgbClr val="8F23FF"/>
                </a:solidFill>
              </a:rPr>
              <a:t>S</a:t>
            </a:r>
            <a:r>
              <a:rPr dirty="0">
                <a:solidFill>
                  <a:srgbClr val="8F23FF"/>
                </a:solidFill>
              </a:rPr>
              <a:t>	</a:t>
            </a:r>
            <a:r>
              <a:rPr dirty="0" spc="190">
                <a:solidFill>
                  <a:srgbClr val="8F23FF"/>
                </a:solidFill>
              </a:rPr>
              <a:t>DI</a:t>
            </a:r>
            <a:r>
              <a:rPr dirty="0" spc="-295">
                <a:solidFill>
                  <a:srgbClr val="8F23FF"/>
                </a:solidFill>
              </a:rPr>
              <a:t> </a:t>
            </a:r>
            <a:r>
              <a:rPr dirty="0" spc="140">
                <a:solidFill>
                  <a:srgbClr val="8F23FF"/>
                </a:solidFill>
              </a:rPr>
              <a:t>D</a:t>
            </a:r>
            <a:r>
              <a:rPr dirty="0" spc="-305">
                <a:solidFill>
                  <a:srgbClr val="8F23FF"/>
                </a:solidFill>
              </a:rPr>
              <a:t> </a:t>
            </a:r>
            <a:r>
              <a:rPr dirty="0" spc="140">
                <a:solidFill>
                  <a:srgbClr val="8F23FF"/>
                </a:solidFill>
              </a:rPr>
              <a:t>ACT</a:t>
            </a:r>
            <a:r>
              <a:rPr dirty="0" spc="-350">
                <a:solidFill>
                  <a:srgbClr val="8F23FF"/>
                </a:solidFill>
              </a:rPr>
              <a:t> </a:t>
            </a:r>
            <a:r>
              <a:rPr dirty="0">
                <a:solidFill>
                  <a:srgbClr val="8F23FF"/>
                </a:solidFill>
              </a:rPr>
              <a:t>I</a:t>
            </a:r>
            <a:r>
              <a:rPr dirty="0" spc="-290">
                <a:solidFill>
                  <a:srgbClr val="8F23FF"/>
                </a:solidFill>
              </a:rPr>
              <a:t> </a:t>
            </a:r>
            <a:r>
              <a:rPr dirty="0" spc="70">
                <a:solidFill>
                  <a:srgbClr val="8F23FF"/>
                </a:solidFill>
              </a:rPr>
              <a:t>Q</a:t>
            </a:r>
            <a:r>
              <a:rPr dirty="0" spc="-295">
                <a:solidFill>
                  <a:srgbClr val="8F23FF"/>
                </a:solidFill>
              </a:rPr>
              <a:t> </a:t>
            </a:r>
            <a:r>
              <a:rPr dirty="0" spc="155">
                <a:solidFill>
                  <a:srgbClr val="8F23FF"/>
                </a:solidFill>
              </a:rPr>
              <a:t>UE</a:t>
            </a:r>
            <a:r>
              <a:rPr dirty="0" spc="-254">
                <a:solidFill>
                  <a:srgbClr val="8F23FF"/>
                </a:solidFill>
              </a:rPr>
              <a:t> </a:t>
            </a:r>
            <a:r>
              <a:rPr dirty="0" spc="130">
                <a:solidFill>
                  <a:srgbClr val="8F23FF"/>
                </a:solidFill>
              </a:rPr>
              <a:t>S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6740906" y="6229984"/>
            <a:ext cx="29991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3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2025-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4297" y="1047432"/>
            <a:ext cx="10320655" cy="367284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 marR="466725">
              <a:lnSpc>
                <a:spcPts val="2100"/>
              </a:lnSpc>
              <a:spcBef>
                <a:spcPts val="445"/>
              </a:spcBef>
            </a:pP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Les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clips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et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textes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rap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peuvent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être</a:t>
            </a:r>
            <a:r>
              <a:rPr dirty="0" sz="2000" spc="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utilisés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dans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une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perspective</a:t>
            </a:r>
            <a:r>
              <a:rPr dirty="0" sz="2000" spc="-6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didactique</a:t>
            </a:r>
            <a:r>
              <a:rPr dirty="0" sz="2000" spc="44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et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selon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la</a:t>
            </a:r>
            <a:r>
              <a:rPr dirty="0" sz="2000" spc="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pédagogie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interculturelle</a:t>
            </a:r>
            <a:r>
              <a:rPr dirty="0" sz="2000" spc="-1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tout</a:t>
            </a:r>
            <a:r>
              <a:rPr dirty="0" sz="2000" spc="-5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en</a:t>
            </a:r>
            <a:r>
              <a:rPr dirty="0" sz="2000" spc="-5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favorisant</a:t>
            </a:r>
            <a:r>
              <a:rPr dirty="0" sz="2000" spc="-5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l'aspect</a:t>
            </a:r>
            <a:r>
              <a:rPr dirty="0" sz="2000" spc="-5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ludique.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29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  <a:tab pos="3029585" algn="l"/>
              </a:tabLst>
            </a:pP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Disciplines</a:t>
            </a:r>
            <a:r>
              <a:rPr dirty="0" sz="2000" spc="-6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exploitation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	pour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les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cours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000" spc="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communication,</a:t>
            </a:r>
            <a:r>
              <a:rPr dirty="0" sz="2000" spc="-4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000" spc="-5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poésie,</a:t>
            </a:r>
            <a:r>
              <a:rPr dirty="0" sz="2000" spc="2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sociolinguistique,</a:t>
            </a:r>
            <a:r>
              <a:rPr dirty="0" sz="2000" spc="-4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cours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290"/>
              </a:lnSpc>
            </a:pP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 langues.</a:t>
            </a:r>
            <a:endParaRPr sz="2000">
              <a:latin typeface="Times New Roman"/>
              <a:cs typeface="Times New Roman"/>
            </a:endParaRPr>
          </a:p>
          <a:p>
            <a:pPr marL="355600" marR="216535" indent="-343535">
              <a:lnSpc>
                <a:spcPts val="2100"/>
              </a:lnSpc>
              <a:spcBef>
                <a:spcPts val="1900"/>
              </a:spcBef>
              <a:buFont typeface="Wingdings"/>
              <a:buChar char=""/>
              <a:tabLst>
                <a:tab pos="355600" algn="l"/>
              </a:tabLst>
            </a:pP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Classes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expérimentales: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fiches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pédagogiques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ont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été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conçues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en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2023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et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testées</a:t>
            </a:r>
            <a:r>
              <a:rPr dirty="0" sz="2000" spc="-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en</a:t>
            </a:r>
            <a:r>
              <a:rPr dirty="0" sz="2000" spc="3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classe</a:t>
            </a:r>
            <a:r>
              <a:rPr dirty="0" sz="2000" spc="-6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404040"/>
                </a:solidFill>
                <a:latin typeface="Times New Roman"/>
                <a:cs typeface="Times New Roman"/>
              </a:rPr>
              <a:t>avec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les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étudiants</a:t>
            </a:r>
            <a:r>
              <a:rPr dirty="0" sz="2000" spc="-3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65"/>
              </a:spcBef>
              <a:buFont typeface="Wingdings"/>
              <a:buChar char=""/>
              <a:tabLst>
                <a:tab pos="355600" algn="l"/>
              </a:tabLst>
            </a:pP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Activités:</a:t>
            </a:r>
            <a:r>
              <a:rPr dirty="0" sz="2000" spc="-6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Compréhension</a:t>
            </a:r>
            <a:r>
              <a:rPr dirty="0" sz="2000" spc="-6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orale,</a:t>
            </a:r>
            <a:r>
              <a:rPr dirty="0" sz="2000" spc="-7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4040"/>
                </a:solidFill>
                <a:latin typeface="Times New Roman"/>
                <a:cs typeface="Times New Roman"/>
              </a:rPr>
              <a:t>audiovisuelle,</a:t>
            </a:r>
            <a:r>
              <a:rPr dirty="0" sz="2000" spc="-75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imes New Roman"/>
                <a:cs typeface="Times New Roman"/>
              </a:rPr>
              <a:t>écrite.</a:t>
            </a:r>
            <a:endParaRPr sz="2000">
              <a:latin typeface="Times New Roman"/>
              <a:cs typeface="Times New Roman"/>
            </a:endParaRPr>
          </a:p>
          <a:p>
            <a:pPr marL="1168400">
              <a:lnSpc>
                <a:spcPct val="100000"/>
              </a:lnSpc>
              <a:spcBef>
                <a:spcPts val="1580"/>
              </a:spcBef>
            </a:pP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Captiver</a:t>
            </a:r>
            <a:r>
              <a:rPr dirty="0" sz="2000" spc="-50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l'attention</a:t>
            </a:r>
            <a:r>
              <a:rPr dirty="0" sz="2000" spc="-5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des</a:t>
            </a:r>
            <a:r>
              <a:rPr dirty="0" sz="2000" spc="-50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étudiants</a:t>
            </a:r>
            <a:r>
              <a:rPr dirty="0" sz="2000" spc="-5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-</a:t>
            </a:r>
            <a:r>
              <a:rPr dirty="0" sz="2000" spc="-114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Aspect</a:t>
            </a:r>
            <a:r>
              <a:rPr dirty="0" sz="2000" spc="-45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ludique</a:t>
            </a:r>
            <a:r>
              <a:rPr dirty="0" sz="2000" spc="-20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–</a:t>
            </a:r>
            <a:r>
              <a:rPr dirty="0" sz="2000" spc="-40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Implication</a:t>
            </a:r>
            <a:r>
              <a:rPr dirty="0" sz="2000" spc="-5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8F23FF"/>
                </a:solidFill>
                <a:latin typeface="Times New Roman"/>
                <a:cs typeface="Times New Roman"/>
              </a:rPr>
              <a:t>des</a:t>
            </a:r>
            <a:r>
              <a:rPr dirty="0" sz="2000" spc="-35" b="1" i="1">
                <a:solidFill>
                  <a:srgbClr val="8F23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 i="1">
                <a:solidFill>
                  <a:srgbClr val="8F23FF"/>
                </a:solidFill>
                <a:latin typeface="Times New Roman"/>
                <a:cs typeface="Times New Roman"/>
              </a:rPr>
              <a:t>étudiants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94D9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470" y="3320"/>
            <a:ext cx="6089528" cy="342578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520571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1197051" y="0"/>
                </a:moveTo>
                <a:lnTo>
                  <a:pt x="1087069" y="0"/>
                </a:lnTo>
                <a:lnTo>
                  <a:pt x="1087069" y="1270"/>
                </a:lnTo>
                <a:lnTo>
                  <a:pt x="1197051" y="1270"/>
                </a:lnTo>
                <a:lnTo>
                  <a:pt x="1197051" y="0"/>
                </a:lnTo>
                <a:close/>
              </a:path>
              <a:path w="2284729" h="1124584">
                <a:moveTo>
                  <a:pt x="2284120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04" y="351523"/>
                </a:lnTo>
                <a:lnTo>
                  <a:pt x="1933803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38" y="206032"/>
                </a:lnTo>
                <a:lnTo>
                  <a:pt x="1757210" y="181038"/>
                </a:lnTo>
                <a:lnTo>
                  <a:pt x="1718652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80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2060" y="2044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53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48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02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07" y="232460"/>
                </a:lnTo>
                <a:lnTo>
                  <a:pt x="417550" y="260248"/>
                </a:lnTo>
                <a:lnTo>
                  <a:pt x="383336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47" y="527519"/>
                </a:lnTo>
                <a:lnTo>
                  <a:pt x="155625" y="565950"/>
                </a:lnTo>
                <a:lnTo>
                  <a:pt x="133502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44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20" y="1124521"/>
                </a:lnTo>
                <a:close/>
              </a:path>
            </a:pathLst>
          </a:custGeom>
          <a:solidFill>
            <a:srgbClr val="0F73EF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811714" y="5733478"/>
            <a:ext cx="2284730" cy="1124585"/>
          </a:xfrm>
          <a:custGeom>
            <a:avLst/>
            <a:gdLst/>
            <a:ahLst/>
            <a:cxnLst/>
            <a:rect l="l" t="t" r="r" b="b"/>
            <a:pathLst>
              <a:path w="2284729" h="1124584">
                <a:moveTo>
                  <a:pt x="2284133" y="1124521"/>
                </a:moveTo>
                <a:lnTo>
                  <a:pt x="2280475" y="1044829"/>
                </a:lnTo>
                <a:lnTo>
                  <a:pt x="2275560" y="997762"/>
                </a:lnTo>
                <a:lnTo>
                  <a:pt x="2268740" y="951280"/>
                </a:lnTo>
                <a:lnTo>
                  <a:pt x="2260066" y="905433"/>
                </a:lnTo>
                <a:lnTo>
                  <a:pt x="2249576" y="860247"/>
                </a:lnTo>
                <a:lnTo>
                  <a:pt x="2237295" y="815759"/>
                </a:lnTo>
                <a:lnTo>
                  <a:pt x="2223287" y="772033"/>
                </a:lnTo>
                <a:lnTo>
                  <a:pt x="2207564" y="729081"/>
                </a:lnTo>
                <a:lnTo>
                  <a:pt x="2190191" y="686968"/>
                </a:lnTo>
                <a:lnTo>
                  <a:pt x="2171192" y="645706"/>
                </a:lnTo>
                <a:lnTo>
                  <a:pt x="2150618" y="605358"/>
                </a:lnTo>
                <a:lnTo>
                  <a:pt x="2128494" y="565950"/>
                </a:lnTo>
                <a:lnTo>
                  <a:pt x="2104872" y="527519"/>
                </a:lnTo>
                <a:lnTo>
                  <a:pt x="2079790" y="490118"/>
                </a:lnTo>
                <a:lnTo>
                  <a:pt x="2053272" y="453771"/>
                </a:lnTo>
                <a:lnTo>
                  <a:pt x="2025383" y="418541"/>
                </a:lnTo>
                <a:lnTo>
                  <a:pt x="1996147" y="384441"/>
                </a:lnTo>
                <a:lnTo>
                  <a:pt x="1965617" y="351523"/>
                </a:lnTo>
                <a:lnTo>
                  <a:pt x="1933816" y="319824"/>
                </a:lnTo>
                <a:lnTo>
                  <a:pt x="1900783" y="289394"/>
                </a:lnTo>
                <a:lnTo>
                  <a:pt x="1866569" y="260248"/>
                </a:lnTo>
                <a:lnTo>
                  <a:pt x="1831213" y="232460"/>
                </a:lnTo>
                <a:lnTo>
                  <a:pt x="1794751" y="206032"/>
                </a:lnTo>
                <a:lnTo>
                  <a:pt x="1757222" y="181038"/>
                </a:lnTo>
                <a:lnTo>
                  <a:pt x="1718665" y="157492"/>
                </a:lnTo>
                <a:lnTo>
                  <a:pt x="1679117" y="135445"/>
                </a:lnTo>
                <a:lnTo>
                  <a:pt x="1638630" y="114935"/>
                </a:lnTo>
                <a:lnTo>
                  <a:pt x="1597228" y="95999"/>
                </a:lnTo>
                <a:lnTo>
                  <a:pt x="1554962" y="78689"/>
                </a:lnTo>
                <a:lnTo>
                  <a:pt x="1511871" y="63017"/>
                </a:lnTo>
                <a:lnTo>
                  <a:pt x="1467993" y="49060"/>
                </a:lnTo>
                <a:lnTo>
                  <a:pt x="1423352" y="36817"/>
                </a:lnTo>
                <a:lnTo>
                  <a:pt x="1378013" y="26365"/>
                </a:lnTo>
                <a:lnTo>
                  <a:pt x="1332001" y="17716"/>
                </a:lnTo>
                <a:lnTo>
                  <a:pt x="1285367" y="10922"/>
                </a:lnTo>
                <a:lnTo>
                  <a:pt x="1238135" y="6019"/>
                </a:lnTo>
                <a:lnTo>
                  <a:pt x="1190358" y="3048"/>
                </a:lnTo>
                <a:lnTo>
                  <a:pt x="1149197" y="2197"/>
                </a:lnTo>
                <a:lnTo>
                  <a:pt x="1149197" y="1270"/>
                </a:lnTo>
                <a:lnTo>
                  <a:pt x="1197051" y="1270"/>
                </a:lnTo>
                <a:lnTo>
                  <a:pt x="1197051" y="0"/>
                </a:lnTo>
                <a:lnTo>
                  <a:pt x="1087069" y="0"/>
                </a:lnTo>
                <a:lnTo>
                  <a:pt x="1087069" y="1270"/>
                </a:lnTo>
                <a:lnTo>
                  <a:pt x="1134935" y="1270"/>
                </a:lnTo>
                <a:lnTo>
                  <a:pt x="1134935" y="2197"/>
                </a:lnTo>
                <a:lnTo>
                  <a:pt x="1093774" y="3048"/>
                </a:lnTo>
                <a:lnTo>
                  <a:pt x="1045984" y="6019"/>
                </a:lnTo>
                <a:lnTo>
                  <a:pt x="998766" y="10922"/>
                </a:lnTo>
                <a:lnTo>
                  <a:pt x="952119" y="17716"/>
                </a:lnTo>
                <a:lnTo>
                  <a:pt x="906106" y="26365"/>
                </a:lnTo>
                <a:lnTo>
                  <a:pt x="860767" y="36817"/>
                </a:lnTo>
                <a:lnTo>
                  <a:pt x="816140" y="49060"/>
                </a:lnTo>
                <a:lnTo>
                  <a:pt x="772261" y="63017"/>
                </a:lnTo>
                <a:lnTo>
                  <a:pt x="729157" y="78689"/>
                </a:lnTo>
                <a:lnTo>
                  <a:pt x="686892" y="95999"/>
                </a:lnTo>
                <a:lnTo>
                  <a:pt x="645502" y="114935"/>
                </a:lnTo>
                <a:lnTo>
                  <a:pt x="605015" y="135445"/>
                </a:lnTo>
                <a:lnTo>
                  <a:pt x="565467" y="157492"/>
                </a:lnTo>
                <a:lnTo>
                  <a:pt x="526910" y="181038"/>
                </a:lnTo>
                <a:lnTo>
                  <a:pt x="489381" y="206032"/>
                </a:lnTo>
                <a:lnTo>
                  <a:pt x="452920" y="232460"/>
                </a:lnTo>
                <a:lnTo>
                  <a:pt x="417563" y="260248"/>
                </a:lnTo>
                <a:lnTo>
                  <a:pt x="383349" y="289394"/>
                </a:lnTo>
                <a:lnTo>
                  <a:pt x="350316" y="319824"/>
                </a:lnTo>
                <a:lnTo>
                  <a:pt x="318516" y="351523"/>
                </a:lnTo>
                <a:lnTo>
                  <a:pt x="287972" y="384441"/>
                </a:lnTo>
                <a:lnTo>
                  <a:pt x="258737" y="418541"/>
                </a:lnTo>
                <a:lnTo>
                  <a:pt x="230847" y="453771"/>
                </a:lnTo>
                <a:lnTo>
                  <a:pt x="204343" y="490118"/>
                </a:lnTo>
                <a:lnTo>
                  <a:pt x="179260" y="527519"/>
                </a:lnTo>
                <a:lnTo>
                  <a:pt x="155625" y="565950"/>
                </a:lnTo>
                <a:lnTo>
                  <a:pt x="133515" y="605358"/>
                </a:lnTo>
                <a:lnTo>
                  <a:pt x="112928" y="645706"/>
                </a:lnTo>
                <a:lnTo>
                  <a:pt x="93929" y="686968"/>
                </a:lnTo>
                <a:lnTo>
                  <a:pt x="76555" y="729081"/>
                </a:lnTo>
                <a:lnTo>
                  <a:pt x="60845" y="772033"/>
                </a:lnTo>
                <a:lnTo>
                  <a:pt x="46824" y="815759"/>
                </a:lnTo>
                <a:lnTo>
                  <a:pt x="34556" y="860247"/>
                </a:lnTo>
                <a:lnTo>
                  <a:pt x="24053" y="905433"/>
                </a:lnTo>
                <a:lnTo>
                  <a:pt x="15379" y="951280"/>
                </a:lnTo>
                <a:lnTo>
                  <a:pt x="8559" y="997762"/>
                </a:lnTo>
                <a:lnTo>
                  <a:pt x="3644" y="1044829"/>
                </a:lnTo>
                <a:lnTo>
                  <a:pt x="660" y="1092441"/>
                </a:lnTo>
                <a:lnTo>
                  <a:pt x="0" y="1124521"/>
                </a:lnTo>
                <a:lnTo>
                  <a:pt x="2284133" y="1124521"/>
                </a:lnTo>
                <a:close/>
              </a:path>
            </a:pathLst>
          </a:custGeom>
          <a:solidFill>
            <a:srgbClr val="0F73EF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0" y="5733471"/>
            <a:ext cx="3787775" cy="1124585"/>
            <a:chOff x="0" y="5733471"/>
            <a:chExt cx="3787775" cy="1124585"/>
          </a:xfrm>
        </p:grpSpPr>
        <p:sp>
          <p:nvSpPr>
            <p:cNvPr id="7" name="object 7" descr=""/>
            <p:cNvSpPr/>
            <p:nvPr/>
          </p:nvSpPr>
          <p:spPr>
            <a:xfrm>
              <a:off x="3352" y="5733478"/>
              <a:ext cx="1510665" cy="1124585"/>
            </a:xfrm>
            <a:custGeom>
              <a:avLst/>
              <a:gdLst/>
              <a:ahLst/>
              <a:cxnLst/>
              <a:rect l="l" t="t" r="r" b="b"/>
              <a:pathLst>
                <a:path w="1510665" h="1124584">
                  <a:moveTo>
                    <a:pt x="1510195" y="1124521"/>
                  </a:moveTo>
                  <a:lnTo>
                    <a:pt x="1506550" y="1044829"/>
                  </a:lnTo>
                  <a:lnTo>
                    <a:pt x="1501635" y="997762"/>
                  </a:lnTo>
                  <a:lnTo>
                    <a:pt x="1494815" y="951280"/>
                  </a:lnTo>
                  <a:lnTo>
                    <a:pt x="1486141" y="905433"/>
                  </a:lnTo>
                  <a:lnTo>
                    <a:pt x="1475638" y="860247"/>
                  </a:lnTo>
                  <a:lnTo>
                    <a:pt x="1463370" y="815759"/>
                  </a:lnTo>
                  <a:lnTo>
                    <a:pt x="1449349" y="772033"/>
                  </a:lnTo>
                  <a:lnTo>
                    <a:pt x="1433639" y="729081"/>
                  </a:lnTo>
                  <a:lnTo>
                    <a:pt x="1416265" y="686968"/>
                  </a:lnTo>
                  <a:lnTo>
                    <a:pt x="1397266" y="645706"/>
                  </a:lnTo>
                  <a:lnTo>
                    <a:pt x="1376680" y="605358"/>
                  </a:lnTo>
                  <a:lnTo>
                    <a:pt x="1354569" y="565950"/>
                  </a:lnTo>
                  <a:lnTo>
                    <a:pt x="1330934" y="527519"/>
                  </a:lnTo>
                  <a:lnTo>
                    <a:pt x="1305852" y="490118"/>
                  </a:lnTo>
                  <a:lnTo>
                    <a:pt x="1279347" y="453771"/>
                  </a:lnTo>
                  <a:lnTo>
                    <a:pt x="1251458" y="418541"/>
                  </a:lnTo>
                  <a:lnTo>
                    <a:pt x="1222222" y="384441"/>
                  </a:lnTo>
                  <a:lnTo>
                    <a:pt x="1191679" y="351523"/>
                  </a:lnTo>
                  <a:lnTo>
                    <a:pt x="1159878" y="319824"/>
                  </a:lnTo>
                  <a:lnTo>
                    <a:pt x="1126845" y="289394"/>
                  </a:lnTo>
                  <a:lnTo>
                    <a:pt x="1092631" y="260248"/>
                  </a:lnTo>
                  <a:lnTo>
                    <a:pt x="1057275" y="232460"/>
                  </a:lnTo>
                  <a:lnTo>
                    <a:pt x="1020813" y="206032"/>
                  </a:lnTo>
                  <a:lnTo>
                    <a:pt x="983284" y="181038"/>
                  </a:lnTo>
                  <a:lnTo>
                    <a:pt x="944727" y="157492"/>
                  </a:lnTo>
                  <a:lnTo>
                    <a:pt x="905179" y="135445"/>
                  </a:lnTo>
                  <a:lnTo>
                    <a:pt x="864692" y="114935"/>
                  </a:lnTo>
                  <a:lnTo>
                    <a:pt x="823290" y="95999"/>
                  </a:lnTo>
                  <a:lnTo>
                    <a:pt x="781024" y="78689"/>
                  </a:lnTo>
                  <a:lnTo>
                    <a:pt x="737920" y="63017"/>
                  </a:lnTo>
                  <a:lnTo>
                    <a:pt x="694042" y="49060"/>
                  </a:lnTo>
                  <a:lnTo>
                    <a:pt x="649414" y="36817"/>
                  </a:lnTo>
                  <a:lnTo>
                    <a:pt x="604062" y="26365"/>
                  </a:lnTo>
                  <a:lnTo>
                    <a:pt x="558050" y="17716"/>
                  </a:lnTo>
                  <a:lnTo>
                    <a:pt x="511416" y="10922"/>
                  </a:lnTo>
                  <a:lnTo>
                    <a:pt x="464185" y="6019"/>
                  </a:lnTo>
                  <a:lnTo>
                    <a:pt x="416394" y="3048"/>
                  </a:lnTo>
                  <a:lnTo>
                    <a:pt x="375234" y="2197"/>
                  </a:lnTo>
                  <a:lnTo>
                    <a:pt x="375234" y="1270"/>
                  </a:lnTo>
                  <a:lnTo>
                    <a:pt x="423100" y="1270"/>
                  </a:lnTo>
                  <a:lnTo>
                    <a:pt x="423100" y="0"/>
                  </a:lnTo>
                  <a:lnTo>
                    <a:pt x="313118" y="0"/>
                  </a:lnTo>
                  <a:lnTo>
                    <a:pt x="313118" y="1270"/>
                  </a:lnTo>
                  <a:lnTo>
                    <a:pt x="360972" y="1270"/>
                  </a:lnTo>
                  <a:lnTo>
                    <a:pt x="360972" y="2197"/>
                  </a:lnTo>
                  <a:lnTo>
                    <a:pt x="319811" y="3048"/>
                  </a:lnTo>
                  <a:lnTo>
                    <a:pt x="272034" y="6019"/>
                  </a:lnTo>
                  <a:lnTo>
                    <a:pt x="224802" y="10922"/>
                  </a:lnTo>
                  <a:lnTo>
                    <a:pt x="178168" y="17716"/>
                  </a:lnTo>
                  <a:lnTo>
                    <a:pt x="132156" y="26365"/>
                  </a:lnTo>
                  <a:lnTo>
                    <a:pt x="86817" y="36817"/>
                  </a:lnTo>
                  <a:lnTo>
                    <a:pt x="42189" y="49060"/>
                  </a:lnTo>
                  <a:lnTo>
                    <a:pt x="0" y="62484"/>
                  </a:lnTo>
                  <a:lnTo>
                    <a:pt x="0" y="1124521"/>
                  </a:lnTo>
                  <a:lnTo>
                    <a:pt x="1510195" y="1124521"/>
                  </a:lnTo>
                  <a:close/>
                </a:path>
              </a:pathLst>
            </a:custGeom>
            <a:solidFill>
              <a:srgbClr val="0F73EF">
                <a:alpha val="1490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734062"/>
              <a:ext cx="3787775" cy="1123950"/>
            </a:xfrm>
            <a:custGeom>
              <a:avLst/>
              <a:gdLst/>
              <a:ahLst/>
              <a:cxnLst/>
              <a:rect l="l" t="t" r="r" b="b"/>
              <a:pathLst>
                <a:path w="3787775" h="1123950">
                  <a:moveTo>
                    <a:pt x="367830" y="0"/>
                  </a:moveTo>
                  <a:lnTo>
                    <a:pt x="267995" y="0"/>
                  </a:lnTo>
                  <a:lnTo>
                    <a:pt x="224929" y="4457"/>
                  </a:lnTo>
                  <a:lnTo>
                    <a:pt x="178384" y="11226"/>
                  </a:lnTo>
                  <a:lnTo>
                    <a:pt x="132473" y="19850"/>
                  </a:lnTo>
                  <a:lnTo>
                    <a:pt x="87223" y="30264"/>
                  </a:lnTo>
                  <a:lnTo>
                    <a:pt x="42684" y="42456"/>
                  </a:lnTo>
                  <a:lnTo>
                    <a:pt x="0" y="56032"/>
                  </a:lnTo>
                  <a:lnTo>
                    <a:pt x="0" y="830072"/>
                  </a:lnTo>
                  <a:lnTo>
                    <a:pt x="49745" y="781900"/>
                  </a:lnTo>
                  <a:lnTo>
                    <a:pt x="80225" y="749109"/>
                  </a:lnTo>
                  <a:lnTo>
                    <a:pt x="109397" y="715124"/>
                  </a:lnTo>
                  <a:lnTo>
                    <a:pt x="137223" y="680008"/>
                  </a:lnTo>
                  <a:lnTo>
                    <a:pt x="163677" y="643801"/>
                  </a:lnTo>
                  <a:lnTo>
                    <a:pt x="188709" y="606526"/>
                  </a:lnTo>
                  <a:lnTo>
                    <a:pt x="212280" y="568236"/>
                  </a:lnTo>
                  <a:lnTo>
                    <a:pt x="234353" y="528967"/>
                  </a:lnTo>
                  <a:lnTo>
                    <a:pt x="254889" y="488759"/>
                  </a:lnTo>
                  <a:lnTo>
                    <a:pt x="273850" y="447636"/>
                  </a:lnTo>
                  <a:lnTo>
                    <a:pt x="291185" y="405663"/>
                  </a:lnTo>
                  <a:lnTo>
                    <a:pt x="306870" y="362877"/>
                  </a:lnTo>
                  <a:lnTo>
                    <a:pt x="320852" y="319290"/>
                  </a:lnTo>
                  <a:lnTo>
                    <a:pt x="333108" y="274967"/>
                  </a:lnTo>
                  <a:lnTo>
                    <a:pt x="343585" y="229946"/>
                  </a:lnTo>
                  <a:lnTo>
                    <a:pt x="352234" y="184251"/>
                  </a:lnTo>
                  <a:lnTo>
                    <a:pt x="359041" y="137934"/>
                  </a:lnTo>
                  <a:lnTo>
                    <a:pt x="363943" y="91033"/>
                  </a:lnTo>
                  <a:lnTo>
                    <a:pt x="366928" y="43573"/>
                  </a:lnTo>
                  <a:lnTo>
                    <a:pt x="367741" y="4457"/>
                  </a:lnTo>
                  <a:lnTo>
                    <a:pt x="367830" y="0"/>
                  </a:lnTo>
                  <a:close/>
                </a:path>
                <a:path w="3787775" h="1123950">
                  <a:moveTo>
                    <a:pt x="1501470" y="1123937"/>
                  </a:moveTo>
                  <a:lnTo>
                    <a:pt x="1500593" y="1082344"/>
                  </a:lnTo>
                  <a:lnTo>
                    <a:pt x="1497647" y="1035050"/>
                  </a:lnTo>
                  <a:lnTo>
                    <a:pt x="1492770" y="988301"/>
                  </a:lnTo>
                  <a:lnTo>
                    <a:pt x="1486014" y="942136"/>
                  </a:lnTo>
                  <a:lnTo>
                    <a:pt x="1477403" y="896581"/>
                  </a:lnTo>
                  <a:lnTo>
                    <a:pt x="1467002" y="851687"/>
                  </a:lnTo>
                  <a:lnTo>
                    <a:pt x="1454835" y="807504"/>
                  </a:lnTo>
                  <a:lnTo>
                    <a:pt x="1440942" y="764044"/>
                  </a:lnTo>
                  <a:lnTo>
                    <a:pt x="1425359" y="721372"/>
                  </a:lnTo>
                  <a:lnTo>
                    <a:pt x="1408125" y="679513"/>
                  </a:lnTo>
                  <a:lnTo>
                    <a:pt x="1389291" y="638505"/>
                  </a:lnTo>
                  <a:lnTo>
                    <a:pt x="1368882" y="598398"/>
                  </a:lnTo>
                  <a:lnTo>
                    <a:pt x="1346936" y="559219"/>
                  </a:lnTo>
                  <a:lnTo>
                    <a:pt x="1323517" y="521004"/>
                  </a:lnTo>
                  <a:lnTo>
                    <a:pt x="1298638" y="483819"/>
                  </a:lnTo>
                  <a:lnTo>
                    <a:pt x="1272349" y="447662"/>
                  </a:lnTo>
                  <a:lnTo>
                    <a:pt x="1244676" y="412610"/>
                  </a:lnTo>
                  <a:lnTo>
                    <a:pt x="1215682" y="378675"/>
                  </a:lnTo>
                  <a:lnTo>
                    <a:pt x="1185392" y="345909"/>
                  </a:lnTo>
                  <a:lnTo>
                    <a:pt x="1153833" y="314350"/>
                  </a:lnTo>
                  <a:lnTo>
                    <a:pt x="1121067" y="284035"/>
                  </a:lnTo>
                  <a:lnTo>
                    <a:pt x="1087132" y="255003"/>
                  </a:lnTo>
                  <a:lnTo>
                    <a:pt x="1052042" y="227304"/>
                  </a:lnTo>
                  <a:lnTo>
                    <a:pt x="1015873" y="200952"/>
                  </a:lnTo>
                  <a:lnTo>
                    <a:pt x="978623" y="176009"/>
                  </a:lnTo>
                  <a:lnTo>
                    <a:pt x="940371" y="152501"/>
                  </a:lnTo>
                  <a:lnTo>
                    <a:pt x="901128" y="130467"/>
                  </a:lnTo>
                  <a:lnTo>
                    <a:pt x="860945" y="109956"/>
                  </a:lnTo>
                  <a:lnTo>
                    <a:pt x="819848" y="91008"/>
                  </a:lnTo>
                  <a:lnTo>
                    <a:pt x="777900" y="73647"/>
                  </a:lnTo>
                  <a:lnTo>
                    <a:pt x="735126" y="57924"/>
                  </a:lnTo>
                  <a:lnTo>
                    <a:pt x="691565" y="43865"/>
                  </a:lnTo>
                  <a:lnTo>
                    <a:pt x="647255" y="31534"/>
                  </a:lnTo>
                  <a:lnTo>
                    <a:pt x="602246" y="20942"/>
                  </a:lnTo>
                  <a:lnTo>
                    <a:pt x="556552" y="12141"/>
                  </a:lnTo>
                  <a:lnTo>
                    <a:pt x="510247" y="5181"/>
                  </a:lnTo>
                  <a:lnTo>
                    <a:pt x="463346" y="0"/>
                  </a:lnTo>
                  <a:lnTo>
                    <a:pt x="368007" y="0"/>
                  </a:lnTo>
                  <a:lnTo>
                    <a:pt x="368922" y="43434"/>
                  </a:lnTo>
                  <a:lnTo>
                    <a:pt x="371868" y="90728"/>
                  </a:lnTo>
                  <a:lnTo>
                    <a:pt x="376745" y="137477"/>
                  </a:lnTo>
                  <a:lnTo>
                    <a:pt x="383501" y="183642"/>
                  </a:lnTo>
                  <a:lnTo>
                    <a:pt x="392112" y="229196"/>
                  </a:lnTo>
                  <a:lnTo>
                    <a:pt x="402513" y="274078"/>
                  </a:lnTo>
                  <a:lnTo>
                    <a:pt x="414680" y="318274"/>
                  </a:lnTo>
                  <a:lnTo>
                    <a:pt x="428574" y="361721"/>
                  </a:lnTo>
                  <a:lnTo>
                    <a:pt x="444157" y="404393"/>
                  </a:lnTo>
                  <a:lnTo>
                    <a:pt x="461391" y="446252"/>
                  </a:lnTo>
                  <a:lnTo>
                    <a:pt x="480237" y="487260"/>
                  </a:lnTo>
                  <a:lnTo>
                    <a:pt x="500634" y="527367"/>
                  </a:lnTo>
                  <a:lnTo>
                    <a:pt x="522579" y="566547"/>
                  </a:lnTo>
                  <a:lnTo>
                    <a:pt x="546011" y="604748"/>
                  </a:lnTo>
                  <a:lnTo>
                    <a:pt x="570890" y="641946"/>
                  </a:lnTo>
                  <a:lnTo>
                    <a:pt x="597179" y="678091"/>
                  </a:lnTo>
                  <a:lnTo>
                    <a:pt x="624840" y="713155"/>
                  </a:lnTo>
                  <a:lnTo>
                    <a:pt x="653846" y="747077"/>
                  </a:lnTo>
                  <a:lnTo>
                    <a:pt x="684136" y="779843"/>
                  </a:lnTo>
                  <a:lnTo>
                    <a:pt x="715683" y="811403"/>
                  </a:lnTo>
                  <a:lnTo>
                    <a:pt x="748449" y="841717"/>
                  </a:lnTo>
                  <a:lnTo>
                    <a:pt x="782396" y="870750"/>
                  </a:lnTo>
                  <a:lnTo>
                    <a:pt x="817473" y="898461"/>
                  </a:lnTo>
                  <a:lnTo>
                    <a:pt x="853655" y="924801"/>
                  </a:lnTo>
                  <a:lnTo>
                    <a:pt x="890892" y="949744"/>
                  </a:lnTo>
                  <a:lnTo>
                    <a:pt x="929157" y="973251"/>
                  </a:lnTo>
                  <a:lnTo>
                    <a:pt x="968400" y="995286"/>
                  </a:lnTo>
                  <a:lnTo>
                    <a:pt x="1008583" y="1015796"/>
                  </a:lnTo>
                  <a:lnTo>
                    <a:pt x="1049667" y="1034757"/>
                  </a:lnTo>
                  <a:lnTo>
                    <a:pt x="1091628" y="1052118"/>
                  </a:lnTo>
                  <a:lnTo>
                    <a:pt x="1134402" y="1067841"/>
                  </a:lnTo>
                  <a:lnTo>
                    <a:pt x="1177963" y="1081887"/>
                  </a:lnTo>
                  <a:lnTo>
                    <a:pt x="1222273" y="1094232"/>
                  </a:lnTo>
                  <a:lnTo>
                    <a:pt x="1267282" y="1104823"/>
                  </a:lnTo>
                  <a:lnTo>
                    <a:pt x="1312964" y="1113624"/>
                  </a:lnTo>
                  <a:lnTo>
                    <a:pt x="1359281" y="1120597"/>
                  </a:lnTo>
                  <a:lnTo>
                    <a:pt x="1390040" y="1123937"/>
                  </a:lnTo>
                  <a:lnTo>
                    <a:pt x="1501470" y="1123937"/>
                  </a:lnTo>
                  <a:close/>
                </a:path>
                <a:path w="3787775" h="1123950">
                  <a:moveTo>
                    <a:pt x="2654046" y="0"/>
                  </a:moveTo>
                  <a:lnTo>
                    <a:pt x="2554236" y="0"/>
                  </a:lnTo>
                  <a:lnTo>
                    <a:pt x="2511171" y="4457"/>
                  </a:lnTo>
                  <a:lnTo>
                    <a:pt x="2464638" y="11226"/>
                  </a:lnTo>
                  <a:lnTo>
                    <a:pt x="2418740" y="19850"/>
                  </a:lnTo>
                  <a:lnTo>
                    <a:pt x="2373503" y="30264"/>
                  </a:lnTo>
                  <a:lnTo>
                    <a:pt x="2328976" y="42456"/>
                  </a:lnTo>
                  <a:lnTo>
                    <a:pt x="2285187" y="56375"/>
                  </a:lnTo>
                  <a:lnTo>
                    <a:pt x="2242197" y="71983"/>
                  </a:lnTo>
                  <a:lnTo>
                    <a:pt x="2200033" y="89242"/>
                  </a:lnTo>
                  <a:lnTo>
                    <a:pt x="2158733" y="108115"/>
                  </a:lnTo>
                  <a:lnTo>
                    <a:pt x="2118334" y="128549"/>
                  </a:lnTo>
                  <a:lnTo>
                    <a:pt x="2078875" y="150520"/>
                  </a:lnTo>
                  <a:lnTo>
                    <a:pt x="2040407" y="173977"/>
                  </a:lnTo>
                  <a:lnTo>
                    <a:pt x="2002967" y="198894"/>
                  </a:lnTo>
                  <a:lnTo>
                    <a:pt x="1966595" y="225221"/>
                  </a:lnTo>
                  <a:lnTo>
                    <a:pt x="1931314" y="252920"/>
                  </a:lnTo>
                  <a:lnTo>
                    <a:pt x="1897176" y="281952"/>
                  </a:lnTo>
                  <a:lnTo>
                    <a:pt x="1864233" y="312280"/>
                  </a:lnTo>
                  <a:lnTo>
                    <a:pt x="1832495" y="343865"/>
                  </a:lnTo>
                  <a:lnTo>
                    <a:pt x="1802028" y="376669"/>
                  </a:lnTo>
                  <a:lnTo>
                    <a:pt x="1772856" y="410641"/>
                  </a:lnTo>
                  <a:lnTo>
                    <a:pt x="1745030" y="445757"/>
                  </a:lnTo>
                  <a:lnTo>
                    <a:pt x="1718589" y="481977"/>
                  </a:lnTo>
                  <a:lnTo>
                    <a:pt x="1693557" y="519252"/>
                  </a:lnTo>
                  <a:lnTo>
                    <a:pt x="1669986" y="557542"/>
                  </a:lnTo>
                  <a:lnTo>
                    <a:pt x="1647926" y="596811"/>
                  </a:lnTo>
                  <a:lnTo>
                    <a:pt x="1627390" y="637019"/>
                  </a:lnTo>
                  <a:lnTo>
                    <a:pt x="1608442" y="678141"/>
                  </a:lnTo>
                  <a:lnTo>
                    <a:pt x="1591106" y="720115"/>
                  </a:lnTo>
                  <a:lnTo>
                    <a:pt x="1575422" y="762914"/>
                  </a:lnTo>
                  <a:lnTo>
                    <a:pt x="1561439" y="806488"/>
                  </a:lnTo>
                  <a:lnTo>
                    <a:pt x="1549196" y="850811"/>
                  </a:lnTo>
                  <a:lnTo>
                    <a:pt x="1538719" y="895845"/>
                  </a:lnTo>
                  <a:lnTo>
                    <a:pt x="1530070" y="941539"/>
                  </a:lnTo>
                  <a:lnTo>
                    <a:pt x="1523263" y="987856"/>
                  </a:lnTo>
                  <a:lnTo>
                    <a:pt x="1518361" y="1034757"/>
                  </a:lnTo>
                  <a:lnTo>
                    <a:pt x="1515389" y="1082205"/>
                  </a:lnTo>
                  <a:lnTo>
                    <a:pt x="1514563" y="1121333"/>
                  </a:lnTo>
                  <a:lnTo>
                    <a:pt x="1514513" y="1123937"/>
                  </a:lnTo>
                  <a:lnTo>
                    <a:pt x="1632127" y="1123937"/>
                  </a:lnTo>
                  <a:lnTo>
                    <a:pt x="1703882" y="1114564"/>
                  </a:lnTo>
                  <a:lnTo>
                    <a:pt x="1749793" y="1105941"/>
                  </a:lnTo>
                  <a:lnTo>
                    <a:pt x="1795030" y="1095514"/>
                  </a:lnTo>
                  <a:lnTo>
                    <a:pt x="1839556" y="1083322"/>
                  </a:lnTo>
                  <a:lnTo>
                    <a:pt x="1883333" y="1069403"/>
                  </a:lnTo>
                  <a:lnTo>
                    <a:pt x="1926323" y="1053795"/>
                  </a:lnTo>
                  <a:lnTo>
                    <a:pt x="1968500" y="1036548"/>
                  </a:lnTo>
                  <a:lnTo>
                    <a:pt x="2009800" y="1017676"/>
                  </a:lnTo>
                  <a:lnTo>
                    <a:pt x="2050199" y="997242"/>
                  </a:lnTo>
                  <a:lnTo>
                    <a:pt x="2089645" y="975271"/>
                  </a:lnTo>
                  <a:lnTo>
                    <a:pt x="2128113" y="951814"/>
                  </a:lnTo>
                  <a:lnTo>
                    <a:pt x="2165553" y="926896"/>
                  </a:lnTo>
                  <a:lnTo>
                    <a:pt x="2201938" y="900569"/>
                  </a:lnTo>
                  <a:lnTo>
                    <a:pt x="2237219" y="872871"/>
                  </a:lnTo>
                  <a:lnTo>
                    <a:pt x="2271344" y="843838"/>
                  </a:lnTo>
                  <a:lnTo>
                    <a:pt x="2304300" y="813498"/>
                  </a:lnTo>
                  <a:lnTo>
                    <a:pt x="2336025" y="781913"/>
                  </a:lnTo>
                  <a:lnTo>
                    <a:pt x="2366492" y="749122"/>
                  </a:lnTo>
                  <a:lnTo>
                    <a:pt x="2395664" y="715137"/>
                  </a:lnTo>
                  <a:lnTo>
                    <a:pt x="2423490" y="680021"/>
                  </a:lnTo>
                  <a:lnTo>
                    <a:pt x="2449944" y="643813"/>
                  </a:lnTo>
                  <a:lnTo>
                    <a:pt x="2474963" y="606539"/>
                  </a:lnTo>
                  <a:lnTo>
                    <a:pt x="2498534" y="568248"/>
                  </a:lnTo>
                  <a:lnTo>
                    <a:pt x="2520607" y="528980"/>
                  </a:lnTo>
                  <a:lnTo>
                    <a:pt x="2541130" y="488759"/>
                  </a:lnTo>
                  <a:lnTo>
                    <a:pt x="2560091" y="447649"/>
                  </a:lnTo>
                  <a:lnTo>
                    <a:pt x="2577427" y="405676"/>
                  </a:lnTo>
                  <a:lnTo>
                    <a:pt x="2593098" y="362877"/>
                  </a:lnTo>
                  <a:lnTo>
                    <a:pt x="2607081" y="319303"/>
                  </a:lnTo>
                  <a:lnTo>
                    <a:pt x="2619337" y="274980"/>
                  </a:lnTo>
                  <a:lnTo>
                    <a:pt x="2629801" y="229946"/>
                  </a:lnTo>
                  <a:lnTo>
                    <a:pt x="2638463" y="184251"/>
                  </a:lnTo>
                  <a:lnTo>
                    <a:pt x="2645257" y="137934"/>
                  </a:lnTo>
                  <a:lnTo>
                    <a:pt x="2650172" y="91033"/>
                  </a:lnTo>
                  <a:lnTo>
                    <a:pt x="2653144" y="43573"/>
                  </a:lnTo>
                  <a:lnTo>
                    <a:pt x="2653957" y="4457"/>
                  </a:lnTo>
                  <a:lnTo>
                    <a:pt x="2654046" y="0"/>
                  </a:lnTo>
                  <a:close/>
                </a:path>
                <a:path w="3787775" h="1123950">
                  <a:moveTo>
                    <a:pt x="3787470" y="1123937"/>
                  </a:moveTo>
                  <a:lnTo>
                    <a:pt x="3786594" y="1082370"/>
                  </a:lnTo>
                  <a:lnTo>
                    <a:pt x="3783647" y="1035075"/>
                  </a:lnTo>
                  <a:lnTo>
                    <a:pt x="3778770" y="988326"/>
                  </a:lnTo>
                  <a:lnTo>
                    <a:pt x="3772014" y="942149"/>
                  </a:lnTo>
                  <a:lnTo>
                    <a:pt x="3763416" y="896594"/>
                  </a:lnTo>
                  <a:lnTo>
                    <a:pt x="3753015" y="851712"/>
                  </a:lnTo>
                  <a:lnTo>
                    <a:pt x="3740835" y="807516"/>
                  </a:lnTo>
                  <a:lnTo>
                    <a:pt x="3726942" y="764070"/>
                  </a:lnTo>
                  <a:lnTo>
                    <a:pt x="3711371" y="721385"/>
                  </a:lnTo>
                  <a:lnTo>
                    <a:pt x="3694138" y="679526"/>
                  </a:lnTo>
                  <a:lnTo>
                    <a:pt x="3675303" y="638517"/>
                  </a:lnTo>
                  <a:lnTo>
                    <a:pt x="3654907" y="598411"/>
                  </a:lnTo>
                  <a:lnTo>
                    <a:pt x="3632974" y="559231"/>
                  </a:lnTo>
                  <a:lnTo>
                    <a:pt x="3609543" y="521017"/>
                  </a:lnTo>
                  <a:lnTo>
                    <a:pt x="3584676" y="483819"/>
                  </a:lnTo>
                  <a:lnTo>
                    <a:pt x="3558387" y="447675"/>
                  </a:lnTo>
                  <a:lnTo>
                    <a:pt x="3530727" y="412610"/>
                  </a:lnTo>
                  <a:lnTo>
                    <a:pt x="3501733" y="378688"/>
                  </a:lnTo>
                  <a:lnTo>
                    <a:pt x="3471443" y="345922"/>
                  </a:lnTo>
                  <a:lnTo>
                    <a:pt x="3439909" y="314363"/>
                  </a:lnTo>
                  <a:lnTo>
                    <a:pt x="3407143" y="284048"/>
                  </a:lnTo>
                  <a:lnTo>
                    <a:pt x="3373209" y="255016"/>
                  </a:lnTo>
                  <a:lnTo>
                    <a:pt x="3338131" y="227304"/>
                  </a:lnTo>
                  <a:lnTo>
                    <a:pt x="3301962" y="200952"/>
                  </a:lnTo>
                  <a:lnTo>
                    <a:pt x="3264725" y="176009"/>
                  </a:lnTo>
                  <a:lnTo>
                    <a:pt x="3226473" y="152501"/>
                  </a:lnTo>
                  <a:lnTo>
                    <a:pt x="3187242" y="130479"/>
                  </a:lnTo>
                  <a:lnTo>
                    <a:pt x="3147072" y="109969"/>
                  </a:lnTo>
                  <a:lnTo>
                    <a:pt x="3105988" y="91008"/>
                  </a:lnTo>
                  <a:lnTo>
                    <a:pt x="3064040" y="73647"/>
                  </a:lnTo>
                  <a:lnTo>
                    <a:pt x="3021279" y="57924"/>
                  </a:lnTo>
                  <a:lnTo>
                    <a:pt x="2977718" y="43878"/>
                  </a:lnTo>
                  <a:lnTo>
                    <a:pt x="2933420" y="31534"/>
                  </a:lnTo>
                  <a:lnTo>
                    <a:pt x="2888411" y="20942"/>
                  </a:lnTo>
                  <a:lnTo>
                    <a:pt x="2842742" y="12141"/>
                  </a:lnTo>
                  <a:lnTo>
                    <a:pt x="2796438" y="5181"/>
                  </a:lnTo>
                  <a:lnTo>
                    <a:pt x="2749537" y="0"/>
                  </a:lnTo>
                  <a:lnTo>
                    <a:pt x="2654236" y="0"/>
                  </a:lnTo>
                  <a:lnTo>
                    <a:pt x="2655138" y="43434"/>
                  </a:lnTo>
                  <a:lnTo>
                    <a:pt x="2658084" y="90728"/>
                  </a:lnTo>
                  <a:lnTo>
                    <a:pt x="2662961" y="137477"/>
                  </a:lnTo>
                  <a:lnTo>
                    <a:pt x="2669717" y="183654"/>
                  </a:lnTo>
                  <a:lnTo>
                    <a:pt x="2678315" y="229196"/>
                  </a:lnTo>
                  <a:lnTo>
                    <a:pt x="2688729" y="274091"/>
                  </a:lnTo>
                  <a:lnTo>
                    <a:pt x="2700896" y="318274"/>
                  </a:lnTo>
                  <a:lnTo>
                    <a:pt x="2714790" y="361734"/>
                  </a:lnTo>
                  <a:lnTo>
                    <a:pt x="2730373" y="404406"/>
                  </a:lnTo>
                  <a:lnTo>
                    <a:pt x="2747594" y="446265"/>
                  </a:lnTo>
                  <a:lnTo>
                    <a:pt x="2766428" y="487273"/>
                  </a:lnTo>
                  <a:lnTo>
                    <a:pt x="2786837" y="527380"/>
                  </a:lnTo>
                  <a:lnTo>
                    <a:pt x="2808770" y="566559"/>
                  </a:lnTo>
                  <a:lnTo>
                    <a:pt x="2832189" y="604761"/>
                  </a:lnTo>
                  <a:lnTo>
                    <a:pt x="2857068" y="641959"/>
                  </a:lnTo>
                  <a:lnTo>
                    <a:pt x="2883357" y="678103"/>
                  </a:lnTo>
                  <a:lnTo>
                    <a:pt x="2911017" y="713168"/>
                  </a:lnTo>
                  <a:lnTo>
                    <a:pt x="2940012" y="747090"/>
                  </a:lnTo>
                  <a:lnTo>
                    <a:pt x="2970288" y="779856"/>
                  </a:lnTo>
                  <a:lnTo>
                    <a:pt x="3001835" y="811415"/>
                  </a:lnTo>
                  <a:lnTo>
                    <a:pt x="3034601" y="841730"/>
                  </a:lnTo>
                  <a:lnTo>
                    <a:pt x="3068536" y="870762"/>
                  </a:lnTo>
                  <a:lnTo>
                    <a:pt x="3103613" y="898474"/>
                  </a:lnTo>
                  <a:lnTo>
                    <a:pt x="3139783" y="924814"/>
                  </a:lnTo>
                  <a:lnTo>
                    <a:pt x="3177019" y="949769"/>
                  </a:lnTo>
                  <a:lnTo>
                    <a:pt x="3215271" y="973277"/>
                  </a:lnTo>
                  <a:lnTo>
                    <a:pt x="3254502" y="995299"/>
                  </a:lnTo>
                  <a:lnTo>
                    <a:pt x="3294684" y="1015809"/>
                  </a:lnTo>
                  <a:lnTo>
                    <a:pt x="3335756" y="1034770"/>
                  </a:lnTo>
                  <a:lnTo>
                    <a:pt x="3377704" y="1052131"/>
                  </a:lnTo>
                  <a:lnTo>
                    <a:pt x="3420465" y="1067854"/>
                  </a:lnTo>
                  <a:lnTo>
                    <a:pt x="3464026" y="1081913"/>
                  </a:lnTo>
                  <a:lnTo>
                    <a:pt x="3508324" y="1094257"/>
                  </a:lnTo>
                  <a:lnTo>
                    <a:pt x="3553333" y="1104849"/>
                  </a:lnTo>
                  <a:lnTo>
                    <a:pt x="3599002" y="1113650"/>
                  </a:lnTo>
                  <a:lnTo>
                    <a:pt x="3645306" y="1120622"/>
                  </a:lnTo>
                  <a:lnTo>
                    <a:pt x="3675875" y="1123937"/>
                  </a:lnTo>
                  <a:lnTo>
                    <a:pt x="3787470" y="1123937"/>
                  </a:lnTo>
                  <a:close/>
                </a:path>
              </a:pathLst>
            </a:custGeom>
            <a:solidFill>
              <a:srgbClr val="9FC6F8">
                <a:alpha val="1960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3995" y="2431732"/>
            <a:ext cx="2216150" cy="4489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130" b="0">
                <a:solidFill>
                  <a:srgbClr val="F1F1F1"/>
                </a:solidFill>
                <a:latin typeface="Trebuchet MS"/>
                <a:cs typeface="Trebuchet MS"/>
              </a:rPr>
              <a:t>CONCLUSION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2605" y="5789614"/>
            <a:ext cx="299910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3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2025-</a:t>
            </a:r>
            <a:r>
              <a:rPr dirty="0" sz="1800" spc="-75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061970" y="1488122"/>
            <a:ext cx="8156575" cy="60198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469900" marR="5080" indent="-457834">
              <a:lnSpc>
                <a:spcPts val="2100"/>
              </a:lnSpc>
              <a:spcBef>
                <a:spcPts val="445"/>
              </a:spcBef>
              <a:tabLst>
                <a:tab pos="469900" algn="l"/>
              </a:tabLst>
            </a:pP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1.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	Les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rappeurs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gambiens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font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preuve</a:t>
            </a:r>
            <a:r>
              <a:rPr dirty="0" sz="2000" spc="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d'une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véritable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créativité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dans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leur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écriture</a:t>
            </a:r>
            <a:r>
              <a:rPr dirty="0" sz="2000" spc="-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61970" y="2566098"/>
            <a:ext cx="8653780" cy="60134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469900" marR="5080" indent="-457834">
              <a:lnSpc>
                <a:spcPts val="2100"/>
              </a:lnSpc>
              <a:spcBef>
                <a:spcPts val="445"/>
              </a:spcBef>
              <a:tabLst>
                <a:tab pos="469900" algn="l"/>
              </a:tabLst>
            </a:pP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2.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Texte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bien</a:t>
            </a:r>
            <a:r>
              <a:rPr dirty="0" sz="2000" spc="-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organisé</a:t>
            </a:r>
            <a:r>
              <a:rPr dirty="0" sz="2000" spc="-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et réfléchi</a:t>
            </a:r>
            <a:r>
              <a:rPr dirty="0" sz="2000" spc="-4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à</a:t>
            </a:r>
            <a:r>
              <a:rPr dirty="0" sz="2000" spc="4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travers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le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choix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linguistique,</a:t>
            </a:r>
            <a:r>
              <a:rPr dirty="0" sz="2000" spc="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l'organisation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du</a:t>
            </a: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mélange</a:t>
            </a:r>
            <a:r>
              <a:rPr dirty="0" sz="2000" spc="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des</a:t>
            </a:r>
            <a:r>
              <a:rPr dirty="0" sz="2000" spc="-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langues</a:t>
            </a:r>
            <a:r>
              <a:rPr dirty="0" sz="2000" spc="-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et</a:t>
            </a: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des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thèmes.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61970" y="3643248"/>
            <a:ext cx="7950834" cy="11366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30"/>
              </a:spcBef>
              <a:buAutoNum type="arabicPeriod" startAt="3"/>
              <a:tabLst>
                <a:tab pos="4699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Esthétique</a:t>
            </a: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du</a:t>
            </a: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rap.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10"/>
              </a:spcBef>
              <a:buClr>
                <a:srgbClr val="FFFFFF"/>
              </a:buClr>
              <a:buFont typeface="Times New Roman"/>
              <a:buAutoNum type="arabicPeriod" startAt="3"/>
            </a:pPr>
            <a:endParaRPr sz="2000">
              <a:latin typeface="Times New Roman"/>
              <a:cs typeface="Times New Roman"/>
            </a:endParaRPr>
          </a:p>
          <a:p>
            <a:pPr marL="533400" indent="-520700">
              <a:lnSpc>
                <a:spcPct val="100000"/>
              </a:lnSpc>
              <a:buAutoNum type="arabicPeriod" startAt="3"/>
              <a:tabLst>
                <a:tab pos="5334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(Nationalisme</a:t>
            </a:r>
            <a:r>
              <a:rPr dirty="0" sz="2000" spc="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(valorisation</a:t>
            </a:r>
            <a:r>
              <a:rPr dirty="0" sz="2000" spc="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langue</a:t>
            </a:r>
            <a:r>
              <a:rPr dirty="0" sz="2000" spc="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et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culture</a:t>
            </a: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mandingue).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66665" y="4109656"/>
            <a:ext cx="4892675" cy="88963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marL="12700" marR="5080" indent="1428115">
              <a:lnSpc>
                <a:spcPct val="76200"/>
              </a:lnSpc>
              <a:spcBef>
                <a:spcPts val="1040"/>
              </a:spcBef>
              <a:tabLst>
                <a:tab pos="2717800" algn="l"/>
              </a:tabLst>
            </a:pPr>
            <a:r>
              <a:rPr dirty="0" sz="3200" spc="-10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dirty="0" sz="3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3200" spc="-20">
                <a:solidFill>
                  <a:srgbClr val="FFFFFF"/>
                </a:solidFill>
                <a:latin typeface="Trebuchet MS"/>
                <a:cs typeface="Trebuchet MS"/>
              </a:rPr>
              <a:t>you! </a:t>
            </a:r>
            <a:r>
              <a:rPr dirty="0" sz="3200" spc="-85">
                <a:solidFill>
                  <a:srgbClr val="FFFFFF"/>
                </a:solidFill>
                <a:latin typeface="Trebuchet MS"/>
                <a:cs typeface="Trebuchet MS"/>
                <a:hlinkClick r:id="rId2"/>
              </a:rPr>
              <a:t>ndeyematypaye@gmail.com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36576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84162" y="6028056"/>
            <a:ext cx="2998470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b="1">
                <a:latin typeface="Trebuchet MS"/>
                <a:cs typeface="Trebuchet MS"/>
              </a:rPr>
              <a:t>COLLOQUE</a:t>
            </a:r>
            <a:r>
              <a:rPr dirty="0" sz="1800" spc="-120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DICO-</a:t>
            </a:r>
            <a:r>
              <a:rPr dirty="0" sz="1800" spc="-95" b="1">
                <a:latin typeface="Trebuchet MS"/>
                <a:cs typeface="Trebuchet MS"/>
              </a:rPr>
              <a:t>2025-</a:t>
            </a:r>
            <a:r>
              <a:rPr dirty="0" sz="1800" spc="-5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NMP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2025-03-26T14:47:36Z</dcterms:created>
  <dcterms:modified xsi:type="dcterms:W3CDTF">2025-03-26T14:47:36Z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2025-03-25T00:00:00Z</vt:filetime>
  </property>
  <property fmtid="{D5CDD505-2E9C-101B-9397-08002B2CF9AE}" pid="3" name="LastSaved">
    <vt:filetime>2025-03-26T00:00:00Z</vt:filetime>
  </property>
</Properties>
</file>